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9" r:id="rId4"/>
    <p:sldId id="280" r:id="rId5"/>
    <p:sldId id="283" r:id="rId6"/>
    <p:sldId id="269" r:id="rId7"/>
    <p:sldId id="270" r:id="rId8"/>
    <p:sldId id="284" r:id="rId9"/>
    <p:sldId id="27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1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ata\Hydro%20Generation%20(GAG)\Drought\2009\Precip%20MonthlyTotal%202009%20(version%202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Duke Energy System  Average Precipitation History 1999 - 2009 (YtD 2010)</a:t>
            </a:r>
          </a:p>
        </c:rich>
      </c:tx>
      <c:layout>
        <c:manualLayout>
          <c:xMode val="edge"/>
          <c:yMode val="edge"/>
          <c:x val="0.16410993776279653"/>
          <c:y val="1.9639931943180467E-2"/>
        </c:manualLayout>
      </c:layout>
      <c:overlay val="0"/>
    </c:title>
    <c:autoTitleDeleted val="0"/>
    <c:view3D>
      <c:rotX val="15"/>
      <c:hPercent val="6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148272017837239"/>
          <c:y val="0.1038525963149078"/>
          <c:w val="0.87736900780379112"/>
          <c:h val="0.8291457286432167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Sheet1!$B$25:$B$37</c:f>
              <c:strCache>
                <c:ptCount val="13"/>
                <c:pt idx="0">
                  <c:v>1999</c:v>
                </c:pt>
                <c:pt idx="1">
                  <c:v>2000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LTA</c:v>
                </c:pt>
              </c:strCache>
            </c:strRef>
          </c:cat>
          <c:val>
            <c:numRef>
              <c:f>Sheet1!$P$25:$P$37</c:f>
              <c:numCache>
                <c:formatCode>0.00</c:formatCode>
                <c:ptCount val="13"/>
                <c:pt idx="0">
                  <c:v>37.050000000000004</c:v>
                </c:pt>
                <c:pt idx="1">
                  <c:v>8.8800000000000026</c:v>
                </c:pt>
                <c:pt idx="2">
                  <c:v>32.92</c:v>
                </c:pt>
                <c:pt idx="3">
                  <c:v>43.565000000000012</c:v>
                </c:pt>
                <c:pt idx="4">
                  <c:v>56.944999999999993</c:v>
                </c:pt>
                <c:pt idx="5">
                  <c:v>44.449999999999996</c:v>
                </c:pt>
                <c:pt idx="6">
                  <c:v>45.120000000000012</c:v>
                </c:pt>
                <c:pt idx="7">
                  <c:v>40.260000000000012</c:v>
                </c:pt>
                <c:pt idx="8">
                  <c:v>27.86</c:v>
                </c:pt>
                <c:pt idx="9">
                  <c:v>38.090000000000003</c:v>
                </c:pt>
                <c:pt idx="10">
                  <c:v>48.830000000000005</c:v>
                </c:pt>
                <c:pt idx="11">
                  <c:v>12.310000000000002</c:v>
                </c:pt>
                <c:pt idx="12">
                  <c:v>46.340987179487144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1190784"/>
        <c:axId val="131192320"/>
        <c:axId val="0"/>
      </c:bar3DChart>
      <c:catAx>
        <c:axId val="131190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192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1192320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0" vert="horz"/>
              <a:lstStyle/>
              <a:p>
                <a:pPr algn="ctr"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Inches</a:t>
                </a:r>
              </a:p>
            </c:rich>
          </c:tx>
          <c:layout>
            <c:manualLayout>
              <c:xMode val="edge"/>
              <c:yMode val="edge"/>
              <c:x val="1.337792642140467E-2"/>
              <c:y val="0.5155483454015484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311907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0.77586</cdr:x>
      <cdr:y>0.19481</cdr:y>
    </cdr:from>
    <cdr:to>
      <cdr:x>0.87931</cdr:x>
      <cdr:y>0.27273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58000" y="11430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105%</a:t>
          </a:r>
          <a:endParaRPr lang="en-US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0.37931</cdr:x>
      <cdr:y>0.1039</cdr:y>
    </cdr:from>
    <cdr:to>
      <cdr:x>0.48276</cdr:x>
      <cdr:y>0.18182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52800" y="609600"/>
          <a:ext cx="9144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122%</a:t>
          </a:r>
          <a:endParaRPr lang="en-US" sz="1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3169-D618-443D-9CBC-390CD4BB7F0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B56-0C3A-4481-BEE7-252C5CC9E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3169-D618-443D-9CBC-390CD4BB7F0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B56-0C3A-4481-BEE7-252C5CC9E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3169-D618-443D-9CBC-390CD4BB7F0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B56-0C3A-4481-BEE7-252C5CC9E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3169-D618-443D-9CBC-390CD4BB7F0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B56-0C3A-4481-BEE7-252C5CC9E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3169-D618-443D-9CBC-390CD4BB7F0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B56-0C3A-4481-BEE7-252C5CC9E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3169-D618-443D-9CBC-390CD4BB7F0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B56-0C3A-4481-BEE7-252C5CC9E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3169-D618-443D-9CBC-390CD4BB7F0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B56-0C3A-4481-BEE7-252C5CC9E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3169-D618-443D-9CBC-390CD4BB7F0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B56-0C3A-4481-BEE7-252C5CC9E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3169-D618-443D-9CBC-390CD4BB7F0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B56-0C3A-4481-BEE7-252C5CC9E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3169-D618-443D-9CBC-390CD4BB7F0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B56-0C3A-4481-BEE7-252C5CC9E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13169-D618-443D-9CBC-390CD4BB7F0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B3B56-0C3A-4481-BEE7-252C5CC9E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13169-D618-443D-9CBC-390CD4BB7F0F}" type="datetimeFigureOut">
              <a:rPr lang="en-US" smtClean="0"/>
              <a:pPr/>
              <a:t>3/28/2011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B3B56-0C3A-4481-BEE7-252C5CC9E53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858000" y="152400"/>
            <a:ext cx="2133600" cy="914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7162800" y="365125"/>
            <a:ext cx="1577975" cy="479425"/>
            <a:chOff x="240" y="2256"/>
            <a:chExt cx="5058" cy="1538"/>
          </a:xfrm>
        </p:grpSpPr>
        <p:sp>
          <p:nvSpPr>
            <p:cNvPr id="6" name="Freeform 8"/>
            <p:cNvSpPr>
              <a:spLocks noChangeAspect="1"/>
            </p:cNvSpPr>
            <p:nvPr/>
          </p:nvSpPr>
          <p:spPr bwMode="auto">
            <a:xfrm>
              <a:off x="742" y="2980"/>
              <a:ext cx="940" cy="660"/>
            </a:xfrm>
            <a:custGeom>
              <a:avLst/>
              <a:gdLst>
                <a:gd name="T0" fmla="*/ 144 w 940"/>
                <a:gd name="T1" fmla="*/ 214 h 660"/>
                <a:gd name="T2" fmla="*/ 210 w 940"/>
                <a:gd name="T3" fmla="*/ 170 h 660"/>
                <a:gd name="T4" fmla="*/ 280 w 940"/>
                <a:gd name="T5" fmla="*/ 132 h 660"/>
                <a:gd name="T6" fmla="*/ 354 w 940"/>
                <a:gd name="T7" fmla="*/ 102 h 660"/>
                <a:gd name="T8" fmla="*/ 430 w 940"/>
                <a:gd name="T9" fmla="*/ 76 h 660"/>
                <a:gd name="T10" fmla="*/ 506 w 940"/>
                <a:gd name="T11" fmla="*/ 54 h 660"/>
                <a:gd name="T12" fmla="*/ 580 w 940"/>
                <a:gd name="T13" fmla="*/ 38 h 660"/>
                <a:gd name="T14" fmla="*/ 652 w 940"/>
                <a:gd name="T15" fmla="*/ 24 h 660"/>
                <a:gd name="T16" fmla="*/ 718 w 940"/>
                <a:gd name="T17" fmla="*/ 14 h 660"/>
                <a:gd name="T18" fmla="*/ 780 w 940"/>
                <a:gd name="T19" fmla="*/ 8 h 660"/>
                <a:gd name="T20" fmla="*/ 834 w 940"/>
                <a:gd name="T21" fmla="*/ 4 h 660"/>
                <a:gd name="T22" fmla="*/ 878 w 940"/>
                <a:gd name="T23" fmla="*/ 2 h 660"/>
                <a:gd name="T24" fmla="*/ 912 w 940"/>
                <a:gd name="T25" fmla="*/ 0 h 660"/>
                <a:gd name="T26" fmla="*/ 932 w 940"/>
                <a:gd name="T27" fmla="*/ 0 h 660"/>
                <a:gd name="T28" fmla="*/ 940 w 940"/>
                <a:gd name="T29" fmla="*/ 0 h 660"/>
                <a:gd name="T30" fmla="*/ 936 w 940"/>
                <a:gd name="T31" fmla="*/ 54 h 660"/>
                <a:gd name="T32" fmla="*/ 926 w 940"/>
                <a:gd name="T33" fmla="*/ 104 h 660"/>
                <a:gd name="T34" fmla="*/ 916 w 940"/>
                <a:gd name="T35" fmla="*/ 150 h 660"/>
                <a:gd name="T36" fmla="*/ 902 w 940"/>
                <a:gd name="T37" fmla="*/ 192 h 660"/>
                <a:gd name="T38" fmla="*/ 888 w 940"/>
                <a:gd name="T39" fmla="*/ 230 h 660"/>
                <a:gd name="T40" fmla="*/ 874 w 940"/>
                <a:gd name="T41" fmla="*/ 262 h 660"/>
                <a:gd name="T42" fmla="*/ 860 w 940"/>
                <a:gd name="T43" fmla="*/ 288 h 660"/>
                <a:gd name="T44" fmla="*/ 850 w 940"/>
                <a:gd name="T45" fmla="*/ 306 h 660"/>
                <a:gd name="T46" fmla="*/ 842 w 940"/>
                <a:gd name="T47" fmla="*/ 318 h 660"/>
                <a:gd name="T48" fmla="*/ 840 w 940"/>
                <a:gd name="T49" fmla="*/ 322 h 660"/>
                <a:gd name="T50" fmla="*/ 794 w 940"/>
                <a:gd name="T51" fmla="*/ 388 h 660"/>
                <a:gd name="T52" fmla="*/ 746 w 940"/>
                <a:gd name="T53" fmla="*/ 444 h 660"/>
                <a:gd name="T54" fmla="*/ 696 w 940"/>
                <a:gd name="T55" fmla="*/ 492 h 660"/>
                <a:gd name="T56" fmla="*/ 644 w 940"/>
                <a:gd name="T57" fmla="*/ 532 h 660"/>
                <a:gd name="T58" fmla="*/ 594 w 940"/>
                <a:gd name="T59" fmla="*/ 564 h 660"/>
                <a:gd name="T60" fmla="*/ 548 w 940"/>
                <a:gd name="T61" fmla="*/ 588 h 660"/>
                <a:gd name="T62" fmla="*/ 506 w 940"/>
                <a:gd name="T63" fmla="*/ 608 h 660"/>
                <a:gd name="T64" fmla="*/ 472 w 940"/>
                <a:gd name="T65" fmla="*/ 620 h 660"/>
                <a:gd name="T66" fmla="*/ 444 w 940"/>
                <a:gd name="T67" fmla="*/ 630 h 660"/>
                <a:gd name="T68" fmla="*/ 426 w 940"/>
                <a:gd name="T69" fmla="*/ 634 h 660"/>
                <a:gd name="T70" fmla="*/ 420 w 940"/>
                <a:gd name="T71" fmla="*/ 636 h 660"/>
                <a:gd name="T72" fmla="*/ 346 w 940"/>
                <a:gd name="T73" fmla="*/ 652 h 660"/>
                <a:gd name="T74" fmla="*/ 278 w 940"/>
                <a:gd name="T75" fmla="*/ 658 h 660"/>
                <a:gd name="T76" fmla="*/ 220 w 940"/>
                <a:gd name="T77" fmla="*/ 660 h 660"/>
                <a:gd name="T78" fmla="*/ 168 w 940"/>
                <a:gd name="T79" fmla="*/ 656 h 660"/>
                <a:gd name="T80" fmla="*/ 128 w 940"/>
                <a:gd name="T81" fmla="*/ 648 h 660"/>
                <a:gd name="T82" fmla="*/ 98 w 940"/>
                <a:gd name="T83" fmla="*/ 636 h 660"/>
                <a:gd name="T84" fmla="*/ 66 w 940"/>
                <a:gd name="T85" fmla="*/ 612 h 660"/>
                <a:gd name="T86" fmla="*/ 40 w 940"/>
                <a:gd name="T87" fmla="*/ 586 h 660"/>
                <a:gd name="T88" fmla="*/ 22 w 940"/>
                <a:gd name="T89" fmla="*/ 556 h 660"/>
                <a:gd name="T90" fmla="*/ 10 w 940"/>
                <a:gd name="T91" fmla="*/ 524 h 660"/>
                <a:gd name="T92" fmla="*/ 4 w 940"/>
                <a:gd name="T93" fmla="*/ 494 h 660"/>
                <a:gd name="T94" fmla="*/ 0 w 940"/>
                <a:gd name="T95" fmla="*/ 466 h 660"/>
                <a:gd name="T96" fmla="*/ 0 w 940"/>
                <a:gd name="T97" fmla="*/ 442 h 660"/>
                <a:gd name="T98" fmla="*/ 0 w 940"/>
                <a:gd name="T99" fmla="*/ 422 h 660"/>
                <a:gd name="T100" fmla="*/ 2 w 940"/>
                <a:gd name="T101" fmla="*/ 410 h 660"/>
                <a:gd name="T102" fmla="*/ 2 w 940"/>
                <a:gd name="T103" fmla="*/ 406 h 660"/>
                <a:gd name="T104" fmla="*/ 16 w 940"/>
                <a:gd name="T105" fmla="*/ 364 h 660"/>
                <a:gd name="T106" fmla="*/ 34 w 940"/>
                <a:gd name="T107" fmla="*/ 328 h 660"/>
                <a:gd name="T108" fmla="*/ 56 w 940"/>
                <a:gd name="T109" fmla="*/ 296 h 660"/>
                <a:gd name="T110" fmla="*/ 82 w 940"/>
                <a:gd name="T111" fmla="*/ 266 h 660"/>
                <a:gd name="T112" fmla="*/ 112 w 940"/>
                <a:gd name="T113" fmla="*/ 240 h 660"/>
                <a:gd name="T114" fmla="*/ 144 w 940"/>
                <a:gd name="T115" fmla="*/ 214 h 6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40"/>
                <a:gd name="T175" fmla="*/ 0 h 660"/>
                <a:gd name="T176" fmla="*/ 940 w 940"/>
                <a:gd name="T177" fmla="*/ 660 h 6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40" h="660">
                  <a:moveTo>
                    <a:pt x="144" y="214"/>
                  </a:moveTo>
                  <a:lnTo>
                    <a:pt x="210" y="170"/>
                  </a:lnTo>
                  <a:lnTo>
                    <a:pt x="280" y="132"/>
                  </a:lnTo>
                  <a:lnTo>
                    <a:pt x="354" y="102"/>
                  </a:lnTo>
                  <a:lnTo>
                    <a:pt x="430" y="76"/>
                  </a:lnTo>
                  <a:lnTo>
                    <a:pt x="506" y="54"/>
                  </a:lnTo>
                  <a:lnTo>
                    <a:pt x="580" y="38"/>
                  </a:lnTo>
                  <a:lnTo>
                    <a:pt x="652" y="24"/>
                  </a:lnTo>
                  <a:lnTo>
                    <a:pt x="718" y="14"/>
                  </a:lnTo>
                  <a:lnTo>
                    <a:pt x="780" y="8"/>
                  </a:lnTo>
                  <a:lnTo>
                    <a:pt x="834" y="4"/>
                  </a:lnTo>
                  <a:lnTo>
                    <a:pt x="878" y="2"/>
                  </a:lnTo>
                  <a:lnTo>
                    <a:pt x="912" y="0"/>
                  </a:lnTo>
                  <a:lnTo>
                    <a:pt x="932" y="0"/>
                  </a:lnTo>
                  <a:lnTo>
                    <a:pt x="940" y="0"/>
                  </a:lnTo>
                  <a:lnTo>
                    <a:pt x="936" y="54"/>
                  </a:lnTo>
                  <a:lnTo>
                    <a:pt x="926" y="104"/>
                  </a:lnTo>
                  <a:lnTo>
                    <a:pt x="916" y="150"/>
                  </a:lnTo>
                  <a:lnTo>
                    <a:pt x="902" y="192"/>
                  </a:lnTo>
                  <a:lnTo>
                    <a:pt x="888" y="230"/>
                  </a:lnTo>
                  <a:lnTo>
                    <a:pt x="874" y="262"/>
                  </a:lnTo>
                  <a:lnTo>
                    <a:pt x="860" y="288"/>
                  </a:lnTo>
                  <a:lnTo>
                    <a:pt x="850" y="306"/>
                  </a:lnTo>
                  <a:lnTo>
                    <a:pt x="842" y="318"/>
                  </a:lnTo>
                  <a:lnTo>
                    <a:pt x="840" y="322"/>
                  </a:lnTo>
                  <a:lnTo>
                    <a:pt x="794" y="388"/>
                  </a:lnTo>
                  <a:lnTo>
                    <a:pt x="746" y="444"/>
                  </a:lnTo>
                  <a:lnTo>
                    <a:pt x="696" y="492"/>
                  </a:lnTo>
                  <a:lnTo>
                    <a:pt x="644" y="532"/>
                  </a:lnTo>
                  <a:lnTo>
                    <a:pt x="594" y="564"/>
                  </a:lnTo>
                  <a:lnTo>
                    <a:pt x="548" y="588"/>
                  </a:lnTo>
                  <a:lnTo>
                    <a:pt x="506" y="608"/>
                  </a:lnTo>
                  <a:lnTo>
                    <a:pt x="472" y="620"/>
                  </a:lnTo>
                  <a:lnTo>
                    <a:pt x="444" y="630"/>
                  </a:lnTo>
                  <a:lnTo>
                    <a:pt x="426" y="634"/>
                  </a:lnTo>
                  <a:lnTo>
                    <a:pt x="420" y="636"/>
                  </a:lnTo>
                  <a:lnTo>
                    <a:pt x="346" y="652"/>
                  </a:lnTo>
                  <a:lnTo>
                    <a:pt x="278" y="658"/>
                  </a:lnTo>
                  <a:lnTo>
                    <a:pt x="220" y="660"/>
                  </a:lnTo>
                  <a:lnTo>
                    <a:pt x="168" y="656"/>
                  </a:lnTo>
                  <a:lnTo>
                    <a:pt x="128" y="648"/>
                  </a:lnTo>
                  <a:lnTo>
                    <a:pt x="98" y="636"/>
                  </a:lnTo>
                  <a:lnTo>
                    <a:pt x="66" y="612"/>
                  </a:lnTo>
                  <a:lnTo>
                    <a:pt x="40" y="586"/>
                  </a:lnTo>
                  <a:lnTo>
                    <a:pt x="22" y="556"/>
                  </a:lnTo>
                  <a:lnTo>
                    <a:pt x="10" y="524"/>
                  </a:lnTo>
                  <a:lnTo>
                    <a:pt x="4" y="494"/>
                  </a:lnTo>
                  <a:lnTo>
                    <a:pt x="0" y="466"/>
                  </a:lnTo>
                  <a:lnTo>
                    <a:pt x="0" y="442"/>
                  </a:lnTo>
                  <a:lnTo>
                    <a:pt x="0" y="422"/>
                  </a:lnTo>
                  <a:lnTo>
                    <a:pt x="2" y="410"/>
                  </a:lnTo>
                  <a:lnTo>
                    <a:pt x="2" y="406"/>
                  </a:lnTo>
                  <a:lnTo>
                    <a:pt x="16" y="364"/>
                  </a:lnTo>
                  <a:lnTo>
                    <a:pt x="34" y="328"/>
                  </a:lnTo>
                  <a:lnTo>
                    <a:pt x="56" y="296"/>
                  </a:lnTo>
                  <a:lnTo>
                    <a:pt x="82" y="266"/>
                  </a:lnTo>
                  <a:lnTo>
                    <a:pt x="112" y="240"/>
                  </a:lnTo>
                  <a:lnTo>
                    <a:pt x="144" y="214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9"/>
            <p:cNvSpPr>
              <a:spLocks noChangeAspect="1"/>
            </p:cNvSpPr>
            <p:nvPr/>
          </p:nvSpPr>
          <p:spPr bwMode="auto">
            <a:xfrm>
              <a:off x="240" y="2256"/>
              <a:ext cx="1442" cy="1372"/>
            </a:xfrm>
            <a:custGeom>
              <a:avLst/>
              <a:gdLst>
                <a:gd name="T0" fmla="*/ 0 w 1442"/>
                <a:gd name="T1" fmla="*/ 1372 h 1372"/>
                <a:gd name="T2" fmla="*/ 770 w 1442"/>
                <a:gd name="T3" fmla="*/ 0 h 1372"/>
                <a:gd name="T4" fmla="*/ 870 w 1442"/>
                <a:gd name="T5" fmla="*/ 8 h 1372"/>
                <a:gd name="T6" fmla="*/ 952 w 1442"/>
                <a:gd name="T7" fmla="*/ 26 h 1372"/>
                <a:gd name="T8" fmla="*/ 1010 w 1442"/>
                <a:gd name="T9" fmla="*/ 46 h 1372"/>
                <a:gd name="T10" fmla="*/ 1042 w 1442"/>
                <a:gd name="T11" fmla="*/ 60 h 1372"/>
                <a:gd name="T12" fmla="*/ 1088 w 1442"/>
                <a:gd name="T13" fmla="*/ 84 h 1372"/>
                <a:gd name="T14" fmla="*/ 1160 w 1442"/>
                <a:gd name="T15" fmla="*/ 132 h 1372"/>
                <a:gd name="T16" fmla="*/ 1218 w 1442"/>
                <a:gd name="T17" fmla="*/ 178 h 1372"/>
                <a:gd name="T18" fmla="*/ 1254 w 1442"/>
                <a:gd name="T19" fmla="*/ 212 h 1372"/>
                <a:gd name="T20" fmla="*/ 1266 w 1442"/>
                <a:gd name="T21" fmla="*/ 226 h 1372"/>
                <a:gd name="T22" fmla="*/ 1352 w 1442"/>
                <a:gd name="T23" fmla="*/ 346 h 1372"/>
                <a:gd name="T24" fmla="*/ 1404 w 1442"/>
                <a:gd name="T25" fmla="*/ 462 h 1372"/>
                <a:gd name="T26" fmla="*/ 1432 w 1442"/>
                <a:gd name="T27" fmla="*/ 562 h 1372"/>
                <a:gd name="T28" fmla="*/ 1440 w 1442"/>
                <a:gd name="T29" fmla="*/ 632 h 1372"/>
                <a:gd name="T30" fmla="*/ 1442 w 1442"/>
                <a:gd name="T31" fmla="*/ 658 h 1372"/>
                <a:gd name="T32" fmla="*/ 1246 w 1442"/>
                <a:gd name="T33" fmla="*/ 654 h 1372"/>
                <a:gd name="T34" fmla="*/ 1096 w 1442"/>
                <a:gd name="T35" fmla="*/ 660 h 1372"/>
                <a:gd name="T36" fmla="*/ 994 w 1442"/>
                <a:gd name="T37" fmla="*/ 668 h 1372"/>
                <a:gd name="T38" fmla="*/ 944 w 1442"/>
                <a:gd name="T39" fmla="*/ 674 h 1372"/>
                <a:gd name="T40" fmla="*/ 844 w 1442"/>
                <a:gd name="T41" fmla="*/ 688 h 1372"/>
                <a:gd name="T42" fmla="*/ 680 w 1442"/>
                <a:gd name="T43" fmla="*/ 726 h 1372"/>
                <a:gd name="T44" fmla="*/ 548 w 1442"/>
                <a:gd name="T45" fmla="*/ 768 h 1372"/>
                <a:gd name="T46" fmla="*/ 448 w 1442"/>
                <a:gd name="T47" fmla="*/ 808 h 1372"/>
                <a:gd name="T48" fmla="*/ 378 w 1442"/>
                <a:gd name="T49" fmla="*/ 844 h 1372"/>
                <a:gd name="T50" fmla="*/ 344 w 1442"/>
                <a:gd name="T51" fmla="*/ 864 h 1372"/>
                <a:gd name="T52" fmla="*/ 286 w 1442"/>
                <a:gd name="T53" fmla="*/ 902 h 1372"/>
                <a:gd name="T54" fmla="*/ 210 w 1442"/>
                <a:gd name="T55" fmla="*/ 974 h 1372"/>
                <a:gd name="T56" fmla="*/ 168 w 1442"/>
                <a:gd name="T57" fmla="*/ 1032 h 1372"/>
                <a:gd name="T58" fmla="*/ 152 w 1442"/>
                <a:gd name="T59" fmla="*/ 1066 h 1372"/>
                <a:gd name="T60" fmla="*/ 138 w 1442"/>
                <a:gd name="T61" fmla="*/ 1116 h 1372"/>
                <a:gd name="T62" fmla="*/ 146 w 1442"/>
                <a:gd name="T63" fmla="*/ 1196 h 1372"/>
                <a:gd name="T64" fmla="*/ 182 w 1442"/>
                <a:gd name="T65" fmla="*/ 1264 h 1372"/>
                <a:gd name="T66" fmla="*/ 232 w 1442"/>
                <a:gd name="T67" fmla="*/ 1316 h 1372"/>
                <a:gd name="T68" fmla="*/ 280 w 1442"/>
                <a:gd name="T69" fmla="*/ 1352 h 1372"/>
                <a:gd name="T70" fmla="*/ 312 w 1442"/>
                <a:gd name="T71" fmla="*/ 1370 h 13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42"/>
                <a:gd name="T109" fmla="*/ 0 h 1372"/>
                <a:gd name="T110" fmla="*/ 1442 w 1442"/>
                <a:gd name="T111" fmla="*/ 1372 h 137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42" h="1372">
                  <a:moveTo>
                    <a:pt x="316" y="1372"/>
                  </a:moveTo>
                  <a:lnTo>
                    <a:pt x="0" y="1372"/>
                  </a:lnTo>
                  <a:lnTo>
                    <a:pt x="240" y="0"/>
                  </a:lnTo>
                  <a:lnTo>
                    <a:pt x="770" y="0"/>
                  </a:lnTo>
                  <a:lnTo>
                    <a:pt x="822" y="2"/>
                  </a:lnTo>
                  <a:lnTo>
                    <a:pt x="870" y="8"/>
                  </a:lnTo>
                  <a:lnTo>
                    <a:pt x="912" y="16"/>
                  </a:lnTo>
                  <a:lnTo>
                    <a:pt x="952" y="26"/>
                  </a:lnTo>
                  <a:lnTo>
                    <a:pt x="984" y="36"/>
                  </a:lnTo>
                  <a:lnTo>
                    <a:pt x="1010" y="46"/>
                  </a:lnTo>
                  <a:lnTo>
                    <a:pt x="1030" y="54"/>
                  </a:lnTo>
                  <a:lnTo>
                    <a:pt x="1042" y="60"/>
                  </a:lnTo>
                  <a:lnTo>
                    <a:pt x="1046" y="62"/>
                  </a:lnTo>
                  <a:lnTo>
                    <a:pt x="1088" y="84"/>
                  </a:lnTo>
                  <a:lnTo>
                    <a:pt x="1126" y="106"/>
                  </a:lnTo>
                  <a:lnTo>
                    <a:pt x="1160" y="132"/>
                  </a:lnTo>
                  <a:lnTo>
                    <a:pt x="1192" y="156"/>
                  </a:lnTo>
                  <a:lnTo>
                    <a:pt x="1218" y="178"/>
                  </a:lnTo>
                  <a:lnTo>
                    <a:pt x="1238" y="198"/>
                  </a:lnTo>
                  <a:lnTo>
                    <a:pt x="1254" y="212"/>
                  </a:lnTo>
                  <a:lnTo>
                    <a:pt x="1264" y="222"/>
                  </a:lnTo>
                  <a:lnTo>
                    <a:pt x="1266" y="226"/>
                  </a:lnTo>
                  <a:lnTo>
                    <a:pt x="1314" y="286"/>
                  </a:lnTo>
                  <a:lnTo>
                    <a:pt x="1352" y="346"/>
                  </a:lnTo>
                  <a:lnTo>
                    <a:pt x="1382" y="406"/>
                  </a:lnTo>
                  <a:lnTo>
                    <a:pt x="1404" y="462"/>
                  </a:lnTo>
                  <a:lnTo>
                    <a:pt x="1420" y="514"/>
                  </a:lnTo>
                  <a:lnTo>
                    <a:pt x="1432" y="562"/>
                  </a:lnTo>
                  <a:lnTo>
                    <a:pt x="1438" y="602"/>
                  </a:lnTo>
                  <a:lnTo>
                    <a:pt x="1440" y="632"/>
                  </a:lnTo>
                  <a:lnTo>
                    <a:pt x="1442" y="652"/>
                  </a:lnTo>
                  <a:lnTo>
                    <a:pt x="1442" y="658"/>
                  </a:lnTo>
                  <a:lnTo>
                    <a:pt x="1338" y="656"/>
                  </a:lnTo>
                  <a:lnTo>
                    <a:pt x="1246" y="654"/>
                  </a:lnTo>
                  <a:lnTo>
                    <a:pt x="1164" y="656"/>
                  </a:lnTo>
                  <a:lnTo>
                    <a:pt x="1096" y="660"/>
                  </a:lnTo>
                  <a:lnTo>
                    <a:pt x="1038" y="664"/>
                  </a:lnTo>
                  <a:lnTo>
                    <a:pt x="994" y="668"/>
                  </a:lnTo>
                  <a:lnTo>
                    <a:pt x="962" y="672"/>
                  </a:lnTo>
                  <a:lnTo>
                    <a:pt x="944" y="674"/>
                  </a:lnTo>
                  <a:lnTo>
                    <a:pt x="936" y="674"/>
                  </a:lnTo>
                  <a:lnTo>
                    <a:pt x="844" y="688"/>
                  </a:lnTo>
                  <a:lnTo>
                    <a:pt x="758" y="706"/>
                  </a:lnTo>
                  <a:lnTo>
                    <a:pt x="680" y="726"/>
                  </a:lnTo>
                  <a:lnTo>
                    <a:pt x="610" y="746"/>
                  </a:lnTo>
                  <a:lnTo>
                    <a:pt x="548" y="768"/>
                  </a:lnTo>
                  <a:lnTo>
                    <a:pt x="494" y="788"/>
                  </a:lnTo>
                  <a:lnTo>
                    <a:pt x="448" y="808"/>
                  </a:lnTo>
                  <a:lnTo>
                    <a:pt x="410" y="828"/>
                  </a:lnTo>
                  <a:lnTo>
                    <a:pt x="378" y="844"/>
                  </a:lnTo>
                  <a:lnTo>
                    <a:pt x="358" y="856"/>
                  </a:lnTo>
                  <a:lnTo>
                    <a:pt x="344" y="864"/>
                  </a:lnTo>
                  <a:lnTo>
                    <a:pt x="340" y="866"/>
                  </a:lnTo>
                  <a:lnTo>
                    <a:pt x="286" y="902"/>
                  </a:lnTo>
                  <a:lnTo>
                    <a:pt x="242" y="940"/>
                  </a:lnTo>
                  <a:lnTo>
                    <a:pt x="210" y="974"/>
                  </a:lnTo>
                  <a:lnTo>
                    <a:pt x="184" y="1004"/>
                  </a:lnTo>
                  <a:lnTo>
                    <a:pt x="168" y="1032"/>
                  </a:lnTo>
                  <a:lnTo>
                    <a:pt x="156" y="1052"/>
                  </a:lnTo>
                  <a:lnTo>
                    <a:pt x="152" y="1066"/>
                  </a:lnTo>
                  <a:lnTo>
                    <a:pt x="150" y="1070"/>
                  </a:lnTo>
                  <a:lnTo>
                    <a:pt x="138" y="1116"/>
                  </a:lnTo>
                  <a:lnTo>
                    <a:pt x="138" y="1158"/>
                  </a:lnTo>
                  <a:lnTo>
                    <a:pt x="146" y="1196"/>
                  </a:lnTo>
                  <a:lnTo>
                    <a:pt x="162" y="1232"/>
                  </a:lnTo>
                  <a:lnTo>
                    <a:pt x="182" y="1264"/>
                  </a:lnTo>
                  <a:lnTo>
                    <a:pt x="206" y="1292"/>
                  </a:lnTo>
                  <a:lnTo>
                    <a:pt x="232" y="1316"/>
                  </a:lnTo>
                  <a:lnTo>
                    <a:pt x="258" y="1336"/>
                  </a:lnTo>
                  <a:lnTo>
                    <a:pt x="280" y="1352"/>
                  </a:lnTo>
                  <a:lnTo>
                    <a:pt x="300" y="1364"/>
                  </a:lnTo>
                  <a:lnTo>
                    <a:pt x="312" y="1370"/>
                  </a:lnTo>
                  <a:lnTo>
                    <a:pt x="316" y="1372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0"/>
            <p:cNvSpPr>
              <a:spLocks noChangeAspect="1" noEditPoints="1"/>
            </p:cNvSpPr>
            <p:nvPr/>
          </p:nvSpPr>
          <p:spPr bwMode="auto">
            <a:xfrm>
              <a:off x="1856" y="2258"/>
              <a:ext cx="694" cy="654"/>
            </a:xfrm>
            <a:custGeom>
              <a:avLst/>
              <a:gdLst>
                <a:gd name="T0" fmla="*/ 0 w 694"/>
                <a:gd name="T1" fmla="*/ 654 h 654"/>
                <a:gd name="T2" fmla="*/ 116 w 694"/>
                <a:gd name="T3" fmla="*/ 0 h 654"/>
                <a:gd name="T4" fmla="*/ 402 w 694"/>
                <a:gd name="T5" fmla="*/ 0 h 654"/>
                <a:gd name="T6" fmla="*/ 458 w 694"/>
                <a:gd name="T7" fmla="*/ 4 h 654"/>
                <a:gd name="T8" fmla="*/ 506 w 694"/>
                <a:gd name="T9" fmla="*/ 10 h 654"/>
                <a:gd name="T10" fmla="*/ 552 w 694"/>
                <a:gd name="T11" fmla="*/ 22 h 654"/>
                <a:gd name="T12" fmla="*/ 590 w 694"/>
                <a:gd name="T13" fmla="*/ 40 h 654"/>
                <a:gd name="T14" fmla="*/ 624 w 694"/>
                <a:gd name="T15" fmla="*/ 64 h 654"/>
                <a:gd name="T16" fmla="*/ 650 w 694"/>
                <a:gd name="T17" fmla="*/ 92 h 654"/>
                <a:gd name="T18" fmla="*/ 672 w 694"/>
                <a:gd name="T19" fmla="*/ 124 h 654"/>
                <a:gd name="T20" fmla="*/ 686 w 694"/>
                <a:gd name="T21" fmla="*/ 164 h 654"/>
                <a:gd name="T22" fmla="*/ 694 w 694"/>
                <a:gd name="T23" fmla="*/ 208 h 654"/>
                <a:gd name="T24" fmla="*/ 694 w 694"/>
                <a:gd name="T25" fmla="*/ 258 h 654"/>
                <a:gd name="T26" fmla="*/ 688 w 694"/>
                <a:gd name="T27" fmla="*/ 314 h 654"/>
                <a:gd name="T28" fmla="*/ 672 w 694"/>
                <a:gd name="T29" fmla="*/ 382 h 654"/>
                <a:gd name="T30" fmla="*/ 650 w 694"/>
                <a:gd name="T31" fmla="*/ 442 h 654"/>
                <a:gd name="T32" fmla="*/ 620 w 694"/>
                <a:gd name="T33" fmla="*/ 496 h 654"/>
                <a:gd name="T34" fmla="*/ 586 w 694"/>
                <a:gd name="T35" fmla="*/ 540 h 654"/>
                <a:gd name="T36" fmla="*/ 548 w 694"/>
                <a:gd name="T37" fmla="*/ 576 h 654"/>
                <a:gd name="T38" fmla="*/ 502 w 694"/>
                <a:gd name="T39" fmla="*/ 604 h 654"/>
                <a:gd name="T40" fmla="*/ 454 w 694"/>
                <a:gd name="T41" fmla="*/ 626 h 654"/>
                <a:gd name="T42" fmla="*/ 400 w 694"/>
                <a:gd name="T43" fmla="*/ 642 h 654"/>
                <a:gd name="T44" fmla="*/ 342 w 694"/>
                <a:gd name="T45" fmla="*/ 650 h 654"/>
                <a:gd name="T46" fmla="*/ 282 w 694"/>
                <a:gd name="T47" fmla="*/ 654 h 654"/>
                <a:gd name="T48" fmla="*/ 0 w 694"/>
                <a:gd name="T49" fmla="*/ 654 h 654"/>
                <a:gd name="T50" fmla="*/ 242 w 694"/>
                <a:gd name="T51" fmla="*/ 500 h 654"/>
                <a:gd name="T52" fmla="*/ 286 w 694"/>
                <a:gd name="T53" fmla="*/ 500 h 654"/>
                <a:gd name="T54" fmla="*/ 328 w 694"/>
                <a:gd name="T55" fmla="*/ 498 h 654"/>
                <a:gd name="T56" fmla="*/ 364 w 694"/>
                <a:gd name="T57" fmla="*/ 488 h 654"/>
                <a:gd name="T58" fmla="*/ 394 w 694"/>
                <a:gd name="T59" fmla="*/ 470 h 654"/>
                <a:gd name="T60" fmla="*/ 422 w 694"/>
                <a:gd name="T61" fmla="*/ 446 h 654"/>
                <a:gd name="T62" fmla="*/ 444 w 694"/>
                <a:gd name="T63" fmla="*/ 414 h 654"/>
                <a:gd name="T64" fmla="*/ 460 w 694"/>
                <a:gd name="T65" fmla="*/ 374 h 654"/>
                <a:gd name="T66" fmla="*/ 472 w 694"/>
                <a:gd name="T67" fmla="*/ 326 h 654"/>
                <a:gd name="T68" fmla="*/ 478 w 694"/>
                <a:gd name="T69" fmla="*/ 278 h 654"/>
                <a:gd name="T70" fmla="*/ 478 w 694"/>
                <a:gd name="T71" fmla="*/ 240 h 654"/>
                <a:gd name="T72" fmla="*/ 472 w 694"/>
                <a:gd name="T73" fmla="*/ 210 h 654"/>
                <a:gd name="T74" fmla="*/ 460 w 694"/>
                <a:gd name="T75" fmla="*/ 188 h 654"/>
                <a:gd name="T76" fmla="*/ 440 w 694"/>
                <a:gd name="T77" fmla="*/ 172 h 654"/>
                <a:gd name="T78" fmla="*/ 416 w 694"/>
                <a:gd name="T79" fmla="*/ 160 h 654"/>
                <a:gd name="T80" fmla="*/ 382 w 694"/>
                <a:gd name="T81" fmla="*/ 154 h 654"/>
                <a:gd name="T82" fmla="*/ 344 w 694"/>
                <a:gd name="T83" fmla="*/ 152 h 654"/>
                <a:gd name="T84" fmla="*/ 302 w 694"/>
                <a:gd name="T85" fmla="*/ 152 h 654"/>
                <a:gd name="T86" fmla="*/ 242 w 694"/>
                <a:gd name="T87" fmla="*/ 500 h 6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4"/>
                <a:gd name="T133" fmla="*/ 0 h 654"/>
                <a:gd name="T134" fmla="*/ 694 w 694"/>
                <a:gd name="T135" fmla="*/ 654 h 6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4" h="654">
                  <a:moveTo>
                    <a:pt x="0" y="654"/>
                  </a:moveTo>
                  <a:lnTo>
                    <a:pt x="116" y="0"/>
                  </a:lnTo>
                  <a:lnTo>
                    <a:pt x="402" y="0"/>
                  </a:lnTo>
                  <a:lnTo>
                    <a:pt x="458" y="4"/>
                  </a:lnTo>
                  <a:lnTo>
                    <a:pt x="506" y="10"/>
                  </a:lnTo>
                  <a:lnTo>
                    <a:pt x="552" y="22"/>
                  </a:lnTo>
                  <a:lnTo>
                    <a:pt x="590" y="40"/>
                  </a:lnTo>
                  <a:lnTo>
                    <a:pt x="624" y="64"/>
                  </a:lnTo>
                  <a:lnTo>
                    <a:pt x="650" y="92"/>
                  </a:lnTo>
                  <a:lnTo>
                    <a:pt x="672" y="124"/>
                  </a:lnTo>
                  <a:lnTo>
                    <a:pt x="686" y="164"/>
                  </a:lnTo>
                  <a:lnTo>
                    <a:pt x="694" y="208"/>
                  </a:lnTo>
                  <a:lnTo>
                    <a:pt x="694" y="258"/>
                  </a:lnTo>
                  <a:lnTo>
                    <a:pt x="688" y="314"/>
                  </a:lnTo>
                  <a:lnTo>
                    <a:pt x="672" y="382"/>
                  </a:lnTo>
                  <a:lnTo>
                    <a:pt x="650" y="442"/>
                  </a:lnTo>
                  <a:lnTo>
                    <a:pt x="620" y="496"/>
                  </a:lnTo>
                  <a:lnTo>
                    <a:pt x="586" y="540"/>
                  </a:lnTo>
                  <a:lnTo>
                    <a:pt x="548" y="576"/>
                  </a:lnTo>
                  <a:lnTo>
                    <a:pt x="502" y="604"/>
                  </a:lnTo>
                  <a:lnTo>
                    <a:pt x="454" y="626"/>
                  </a:lnTo>
                  <a:lnTo>
                    <a:pt x="400" y="642"/>
                  </a:lnTo>
                  <a:lnTo>
                    <a:pt x="342" y="650"/>
                  </a:lnTo>
                  <a:lnTo>
                    <a:pt x="282" y="654"/>
                  </a:lnTo>
                  <a:lnTo>
                    <a:pt x="0" y="654"/>
                  </a:lnTo>
                  <a:close/>
                  <a:moveTo>
                    <a:pt x="242" y="500"/>
                  </a:moveTo>
                  <a:lnTo>
                    <a:pt x="286" y="500"/>
                  </a:lnTo>
                  <a:lnTo>
                    <a:pt x="328" y="498"/>
                  </a:lnTo>
                  <a:lnTo>
                    <a:pt x="364" y="488"/>
                  </a:lnTo>
                  <a:lnTo>
                    <a:pt x="394" y="470"/>
                  </a:lnTo>
                  <a:lnTo>
                    <a:pt x="422" y="446"/>
                  </a:lnTo>
                  <a:lnTo>
                    <a:pt x="444" y="414"/>
                  </a:lnTo>
                  <a:lnTo>
                    <a:pt x="460" y="374"/>
                  </a:lnTo>
                  <a:lnTo>
                    <a:pt x="472" y="326"/>
                  </a:lnTo>
                  <a:lnTo>
                    <a:pt x="478" y="278"/>
                  </a:lnTo>
                  <a:lnTo>
                    <a:pt x="478" y="240"/>
                  </a:lnTo>
                  <a:lnTo>
                    <a:pt x="472" y="210"/>
                  </a:lnTo>
                  <a:lnTo>
                    <a:pt x="460" y="188"/>
                  </a:lnTo>
                  <a:lnTo>
                    <a:pt x="440" y="172"/>
                  </a:lnTo>
                  <a:lnTo>
                    <a:pt x="416" y="160"/>
                  </a:lnTo>
                  <a:lnTo>
                    <a:pt x="382" y="154"/>
                  </a:lnTo>
                  <a:lnTo>
                    <a:pt x="344" y="152"/>
                  </a:lnTo>
                  <a:lnTo>
                    <a:pt x="302" y="152"/>
                  </a:lnTo>
                  <a:lnTo>
                    <a:pt x="242" y="50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11"/>
            <p:cNvSpPr>
              <a:spLocks noChangeAspect="1"/>
            </p:cNvSpPr>
            <p:nvPr/>
          </p:nvSpPr>
          <p:spPr bwMode="auto">
            <a:xfrm>
              <a:off x="2556" y="2436"/>
              <a:ext cx="572" cy="488"/>
            </a:xfrm>
            <a:custGeom>
              <a:avLst/>
              <a:gdLst>
                <a:gd name="T0" fmla="*/ 490 w 572"/>
                <a:gd name="T1" fmla="*/ 476 h 488"/>
                <a:gd name="T2" fmla="*/ 314 w 572"/>
                <a:gd name="T3" fmla="*/ 476 h 488"/>
                <a:gd name="T4" fmla="*/ 326 w 572"/>
                <a:gd name="T5" fmla="*/ 406 h 488"/>
                <a:gd name="T6" fmla="*/ 292 w 572"/>
                <a:gd name="T7" fmla="*/ 440 h 488"/>
                <a:gd name="T8" fmla="*/ 258 w 572"/>
                <a:gd name="T9" fmla="*/ 464 h 488"/>
                <a:gd name="T10" fmla="*/ 222 w 572"/>
                <a:gd name="T11" fmla="*/ 478 h 488"/>
                <a:gd name="T12" fmla="*/ 184 w 572"/>
                <a:gd name="T13" fmla="*/ 486 h 488"/>
                <a:gd name="T14" fmla="*/ 140 w 572"/>
                <a:gd name="T15" fmla="*/ 488 h 488"/>
                <a:gd name="T16" fmla="*/ 104 w 572"/>
                <a:gd name="T17" fmla="*/ 486 h 488"/>
                <a:gd name="T18" fmla="*/ 72 w 572"/>
                <a:gd name="T19" fmla="*/ 476 h 488"/>
                <a:gd name="T20" fmla="*/ 46 w 572"/>
                <a:gd name="T21" fmla="*/ 462 h 488"/>
                <a:gd name="T22" fmla="*/ 26 w 572"/>
                <a:gd name="T23" fmla="*/ 440 h 488"/>
                <a:gd name="T24" fmla="*/ 10 w 572"/>
                <a:gd name="T25" fmla="*/ 412 h 488"/>
                <a:gd name="T26" fmla="*/ 2 w 572"/>
                <a:gd name="T27" fmla="*/ 378 h 488"/>
                <a:gd name="T28" fmla="*/ 0 w 572"/>
                <a:gd name="T29" fmla="*/ 338 h 488"/>
                <a:gd name="T30" fmla="*/ 6 w 572"/>
                <a:gd name="T31" fmla="*/ 290 h 488"/>
                <a:gd name="T32" fmla="*/ 56 w 572"/>
                <a:gd name="T33" fmla="*/ 0 h 488"/>
                <a:gd name="T34" fmla="*/ 244 w 572"/>
                <a:gd name="T35" fmla="*/ 0 h 488"/>
                <a:gd name="T36" fmla="*/ 200 w 572"/>
                <a:gd name="T37" fmla="*/ 256 h 488"/>
                <a:gd name="T38" fmla="*/ 196 w 572"/>
                <a:gd name="T39" fmla="*/ 286 h 488"/>
                <a:gd name="T40" fmla="*/ 198 w 572"/>
                <a:gd name="T41" fmla="*/ 308 h 488"/>
                <a:gd name="T42" fmla="*/ 204 w 572"/>
                <a:gd name="T43" fmla="*/ 324 h 488"/>
                <a:gd name="T44" fmla="*/ 216 w 572"/>
                <a:gd name="T45" fmla="*/ 336 h 488"/>
                <a:gd name="T46" fmla="*/ 232 w 572"/>
                <a:gd name="T47" fmla="*/ 342 h 488"/>
                <a:gd name="T48" fmla="*/ 252 w 572"/>
                <a:gd name="T49" fmla="*/ 342 h 488"/>
                <a:gd name="T50" fmla="*/ 278 w 572"/>
                <a:gd name="T51" fmla="*/ 340 h 488"/>
                <a:gd name="T52" fmla="*/ 298 w 572"/>
                <a:gd name="T53" fmla="*/ 330 h 488"/>
                <a:gd name="T54" fmla="*/ 314 w 572"/>
                <a:gd name="T55" fmla="*/ 314 h 488"/>
                <a:gd name="T56" fmla="*/ 326 w 572"/>
                <a:gd name="T57" fmla="*/ 290 h 488"/>
                <a:gd name="T58" fmla="*/ 336 w 572"/>
                <a:gd name="T59" fmla="*/ 262 h 488"/>
                <a:gd name="T60" fmla="*/ 344 w 572"/>
                <a:gd name="T61" fmla="*/ 228 h 488"/>
                <a:gd name="T62" fmla="*/ 384 w 572"/>
                <a:gd name="T63" fmla="*/ 0 h 488"/>
                <a:gd name="T64" fmla="*/ 572 w 572"/>
                <a:gd name="T65" fmla="*/ 0 h 488"/>
                <a:gd name="T66" fmla="*/ 490 w 572"/>
                <a:gd name="T67" fmla="*/ 476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2"/>
                <a:gd name="T103" fmla="*/ 0 h 488"/>
                <a:gd name="T104" fmla="*/ 572 w 572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2" h="488">
                  <a:moveTo>
                    <a:pt x="490" y="476"/>
                  </a:moveTo>
                  <a:lnTo>
                    <a:pt x="314" y="476"/>
                  </a:lnTo>
                  <a:lnTo>
                    <a:pt x="326" y="406"/>
                  </a:lnTo>
                  <a:lnTo>
                    <a:pt x="292" y="440"/>
                  </a:lnTo>
                  <a:lnTo>
                    <a:pt x="258" y="464"/>
                  </a:lnTo>
                  <a:lnTo>
                    <a:pt x="222" y="478"/>
                  </a:lnTo>
                  <a:lnTo>
                    <a:pt x="184" y="486"/>
                  </a:lnTo>
                  <a:lnTo>
                    <a:pt x="140" y="488"/>
                  </a:lnTo>
                  <a:lnTo>
                    <a:pt x="104" y="486"/>
                  </a:lnTo>
                  <a:lnTo>
                    <a:pt x="72" y="476"/>
                  </a:lnTo>
                  <a:lnTo>
                    <a:pt x="46" y="462"/>
                  </a:lnTo>
                  <a:lnTo>
                    <a:pt x="26" y="440"/>
                  </a:lnTo>
                  <a:lnTo>
                    <a:pt x="10" y="412"/>
                  </a:lnTo>
                  <a:lnTo>
                    <a:pt x="2" y="378"/>
                  </a:lnTo>
                  <a:lnTo>
                    <a:pt x="0" y="338"/>
                  </a:lnTo>
                  <a:lnTo>
                    <a:pt x="6" y="290"/>
                  </a:lnTo>
                  <a:lnTo>
                    <a:pt x="56" y="0"/>
                  </a:lnTo>
                  <a:lnTo>
                    <a:pt x="244" y="0"/>
                  </a:lnTo>
                  <a:lnTo>
                    <a:pt x="200" y="256"/>
                  </a:lnTo>
                  <a:lnTo>
                    <a:pt x="196" y="286"/>
                  </a:lnTo>
                  <a:lnTo>
                    <a:pt x="198" y="308"/>
                  </a:lnTo>
                  <a:lnTo>
                    <a:pt x="204" y="324"/>
                  </a:lnTo>
                  <a:lnTo>
                    <a:pt x="216" y="336"/>
                  </a:lnTo>
                  <a:lnTo>
                    <a:pt x="232" y="342"/>
                  </a:lnTo>
                  <a:lnTo>
                    <a:pt x="252" y="342"/>
                  </a:lnTo>
                  <a:lnTo>
                    <a:pt x="278" y="340"/>
                  </a:lnTo>
                  <a:lnTo>
                    <a:pt x="298" y="330"/>
                  </a:lnTo>
                  <a:lnTo>
                    <a:pt x="314" y="314"/>
                  </a:lnTo>
                  <a:lnTo>
                    <a:pt x="326" y="290"/>
                  </a:lnTo>
                  <a:lnTo>
                    <a:pt x="336" y="262"/>
                  </a:lnTo>
                  <a:lnTo>
                    <a:pt x="344" y="228"/>
                  </a:lnTo>
                  <a:lnTo>
                    <a:pt x="384" y="0"/>
                  </a:lnTo>
                  <a:lnTo>
                    <a:pt x="572" y="0"/>
                  </a:lnTo>
                  <a:lnTo>
                    <a:pt x="490" y="47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2"/>
            <p:cNvSpPr>
              <a:spLocks noChangeAspect="1"/>
            </p:cNvSpPr>
            <p:nvPr/>
          </p:nvSpPr>
          <p:spPr bwMode="auto">
            <a:xfrm>
              <a:off x="3120" y="2258"/>
              <a:ext cx="612" cy="654"/>
            </a:xfrm>
            <a:custGeom>
              <a:avLst/>
              <a:gdLst>
                <a:gd name="T0" fmla="*/ 212 w 612"/>
                <a:gd name="T1" fmla="*/ 520 h 654"/>
                <a:gd name="T2" fmla="*/ 188 w 612"/>
                <a:gd name="T3" fmla="*/ 654 h 654"/>
                <a:gd name="T4" fmla="*/ 0 w 612"/>
                <a:gd name="T5" fmla="*/ 654 h 654"/>
                <a:gd name="T6" fmla="*/ 114 w 612"/>
                <a:gd name="T7" fmla="*/ 0 h 654"/>
                <a:gd name="T8" fmla="*/ 304 w 612"/>
                <a:gd name="T9" fmla="*/ 0 h 654"/>
                <a:gd name="T10" fmla="*/ 246 w 612"/>
                <a:gd name="T11" fmla="*/ 324 h 654"/>
                <a:gd name="T12" fmla="*/ 392 w 612"/>
                <a:gd name="T13" fmla="*/ 178 h 654"/>
                <a:gd name="T14" fmla="*/ 612 w 612"/>
                <a:gd name="T15" fmla="*/ 178 h 654"/>
                <a:gd name="T16" fmla="*/ 404 w 612"/>
                <a:gd name="T17" fmla="*/ 362 h 654"/>
                <a:gd name="T18" fmla="*/ 552 w 612"/>
                <a:gd name="T19" fmla="*/ 654 h 654"/>
                <a:gd name="T20" fmla="*/ 324 w 612"/>
                <a:gd name="T21" fmla="*/ 654 h 654"/>
                <a:gd name="T22" fmla="*/ 254 w 612"/>
                <a:gd name="T23" fmla="*/ 484 h 654"/>
                <a:gd name="T24" fmla="*/ 212 w 612"/>
                <a:gd name="T25" fmla="*/ 520 h 6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12"/>
                <a:gd name="T40" fmla="*/ 0 h 654"/>
                <a:gd name="T41" fmla="*/ 612 w 612"/>
                <a:gd name="T42" fmla="*/ 654 h 6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12" h="654">
                  <a:moveTo>
                    <a:pt x="212" y="520"/>
                  </a:moveTo>
                  <a:lnTo>
                    <a:pt x="188" y="654"/>
                  </a:lnTo>
                  <a:lnTo>
                    <a:pt x="0" y="654"/>
                  </a:lnTo>
                  <a:lnTo>
                    <a:pt x="114" y="0"/>
                  </a:lnTo>
                  <a:lnTo>
                    <a:pt x="304" y="0"/>
                  </a:lnTo>
                  <a:lnTo>
                    <a:pt x="246" y="324"/>
                  </a:lnTo>
                  <a:lnTo>
                    <a:pt x="392" y="178"/>
                  </a:lnTo>
                  <a:lnTo>
                    <a:pt x="612" y="178"/>
                  </a:lnTo>
                  <a:lnTo>
                    <a:pt x="404" y="362"/>
                  </a:lnTo>
                  <a:lnTo>
                    <a:pt x="552" y="654"/>
                  </a:lnTo>
                  <a:lnTo>
                    <a:pt x="324" y="654"/>
                  </a:lnTo>
                  <a:lnTo>
                    <a:pt x="254" y="484"/>
                  </a:lnTo>
                  <a:lnTo>
                    <a:pt x="212" y="52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3"/>
            <p:cNvSpPr>
              <a:spLocks noChangeAspect="1" noEditPoints="1"/>
            </p:cNvSpPr>
            <p:nvPr/>
          </p:nvSpPr>
          <p:spPr bwMode="auto">
            <a:xfrm>
              <a:off x="3668" y="2422"/>
              <a:ext cx="554" cy="502"/>
            </a:xfrm>
            <a:custGeom>
              <a:avLst/>
              <a:gdLst>
                <a:gd name="T0" fmla="*/ 186 w 554"/>
                <a:gd name="T1" fmla="*/ 294 h 502"/>
                <a:gd name="T2" fmla="*/ 186 w 554"/>
                <a:gd name="T3" fmla="*/ 326 h 502"/>
                <a:gd name="T4" fmla="*/ 194 w 554"/>
                <a:gd name="T5" fmla="*/ 352 h 502"/>
                <a:gd name="T6" fmla="*/ 212 w 554"/>
                <a:gd name="T7" fmla="*/ 372 h 502"/>
                <a:gd name="T8" fmla="*/ 236 w 554"/>
                <a:gd name="T9" fmla="*/ 384 h 502"/>
                <a:gd name="T10" fmla="*/ 264 w 554"/>
                <a:gd name="T11" fmla="*/ 388 h 502"/>
                <a:gd name="T12" fmla="*/ 286 w 554"/>
                <a:gd name="T13" fmla="*/ 386 h 502"/>
                <a:gd name="T14" fmla="*/ 306 w 554"/>
                <a:gd name="T15" fmla="*/ 378 h 502"/>
                <a:gd name="T16" fmla="*/ 326 w 554"/>
                <a:gd name="T17" fmla="*/ 364 h 502"/>
                <a:gd name="T18" fmla="*/ 342 w 554"/>
                <a:gd name="T19" fmla="*/ 346 h 502"/>
                <a:gd name="T20" fmla="*/ 522 w 554"/>
                <a:gd name="T21" fmla="*/ 346 h 502"/>
                <a:gd name="T22" fmla="*/ 498 w 554"/>
                <a:gd name="T23" fmla="*/ 386 h 502"/>
                <a:gd name="T24" fmla="*/ 470 w 554"/>
                <a:gd name="T25" fmla="*/ 420 h 502"/>
                <a:gd name="T26" fmla="*/ 436 w 554"/>
                <a:gd name="T27" fmla="*/ 448 h 502"/>
                <a:gd name="T28" fmla="*/ 398 w 554"/>
                <a:gd name="T29" fmla="*/ 468 h 502"/>
                <a:gd name="T30" fmla="*/ 358 w 554"/>
                <a:gd name="T31" fmla="*/ 484 h 502"/>
                <a:gd name="T32" fmla="*/ 316 w 554"/>
                <a:gd name="T33" fmla="*/ 494 h 502"/>
                <a:gd name="T34" fmla="*/ 274 w 554"/>
                <a:gd name="T35" fmla="*/ 500 h 502"/>
                <a:gd name="T36" fmla="*/ 232 w 554"/>
                <a:gd name="T37" fmla="*/ 502 h 502"/>
                <a:gd name="T38" fmla="*/ 182 w 554"/>
                <a:gd name="T39" fmla="*/ 500 h 502"/>
                <a:gd name="T40" fmla="*/ 138 w 554"/>
                <a:gd name="T41" fmla="*/ 490 h 502"/>
                <a:gd name="T42" fmla="*/ 98 w 554"/>
                <a:gd name="T43" fmla="*/ 474 h 502"/>
                <a:gd name="T44" fmla="*/ 64 w 554"/>
                <a:gd name="T45" fmla="*/ 452 h 502"/>
                <a:gd name="T46" fmla="*/ 38 w 554"/>
                <a:gd name="T47" fmla="*/ 424 h 502"/>
                <a:gd name="T48" fmla="*/ 18 w 554"/>
                <a:gd name="T49" fmla="*/ 392 h 502"/>
                <a:gd name="T50" fmla="*/ 4 w 554"/>
                <a:gd name="T51" fmla="*/ 352 h 502"/>
                <a:gd name="T52" fmla="*/ 0 w 554"/>
                <a:gd name="T53" fmla="*/ 306 h 502"/>
                <a:gd name="T54" fmla="*/ 4 w 554"/>
                <a:gd name="T55" fmla="*/ 256 h 502"/>
                <a:gd name="T56" fmla="*/ 20 w 554"/>
                <a:gd name="T57" fmla="*/ 200 h 502"/>
                <a:gd name="T58" fmla="*/ 44 w 554"/>
                <a:gd name="T59" fmla="*/ 150 h 502"/>
                <a:gd name="T60" fmla="*/ 76 w 554"/>
                <a:gd name="T61" fmla="*/ 106 h 502"/>
                <a:gd name="T62" fmla="*/ 116 w 554"/>
                <a:gd name="T63" fmla="*/ 70 h 502"/>
                <a:gd name="T64" fmla="*/ 160 w 554"/>
                <a:gd name="T65" fmla="*/ 40 h 502"/>
                <a:gd name="T66" fmla="*/ 210 w 554"/>
                <a:gd name="T67" fmla="*/ 18 h 502"/>
                <a:gd name="T68" fmla="*/ 262 w 554"/>
                <a:gd name="T69" fmla="*/ 6 h 502"/>
                <a:gd name="T70" fmla="*/ 320 w 554"/>
                <a:gd name="T71" fmla="*/ 0 h 502"/>
                <a:gd name="T72" fmla="*/ 374 w 554"/>
                <a:gd name="T73" fmla="*/ 6 h 502"/>
                <a:gd name="T74" fmla="*/ 422 w 554"/>
                <a:gd name="T75" fmla="*/ 18 h 502"/>
                <a:gd name="T76" fmla="*/ 464 w 554"/>
                <a:gd name="T77" fmla="*/ 38 h 502"/>
                <a:gd name="T78" fmla="*/ 498 w 554"/>
                <a:gd name="T79" fmla="*/ 66 h 502"/>
                <a:gd name="T80" fmla="*/ 524 w 554"/>
                <a:gd name="T81" fmla="*/ 100 h 502"/>
                <a:gd name="T82" fmla="*/ 542 w 554"/>
                <a:gd name="T83" fmla="*/ 142 h 502"/>
                <a:gd name="T84" fmla="*/ 552 w 554"/>
                <a:gd name="T85" fmla="*/ 188 h 502"/>
                <a:gd name="T86" fmla="*/ 554 w 554"/>
                <a:gd name="T87" fmla="*/ 238 h 502"/>
                <a:gd name="T88" fmla="*/ 546 w 554"/>
                <a:gd name="T89" fmla="*/ 294 h 502"/>
                <a:gd name="T90" fmla="*/ 186 w 554"/>
                <a:gd name="T91" fmla="*/ 294 h 502"/>
                <a:gd name="T92" fmla="*/ 374 w 554"/>
                <a:gd name="T93" fmla="*/ 198 h 502"/>
                <a:gd name="T94" fmla="*/ 374 w 554"/>
                <a:gd name="T95" fmla="*/ 172 h 502"/>
                <a:gd name="T96" fmla="*/ 366 w 554"/>
                <a:gd name="T97" fmla="*/ 150 h 502"/>
                <a:gd name="T98" fmla="*/ 352 w 554"/>
                <a:gd name="T99" fmla="*/ 132 h 502"/>
                <a:gd name="T100" fmla="*/ 330 w 554"/>
                <a:gd name="T101" fmla="*/ 120 h 502"/>
                <a:gd name="T102" fmla="*/ 306 w 554"/>
                <a:gd name="T103" fmla="*/ 116 h 502"/>
                <a:gd name="T104" fmla="*/ 274 w 554"/>
                <a:gd name="T105" fmla="*/ 120 h 502"/>
                <a:gd name="T106" fmla="*/ 248 w 554"/>
                <a:gd name="T107" fmla="*/ 130 h 502"/>
                <a:gd name="T108" fmla="*/ 228 w 554"/>
                <a:gd name="T109" fmla="*/ 148 h 502"/>
                <a:gd name="T110" fmla="*/ 212 w 554"/>
                <a:gd name="T111" fmla="*/ 170 h 502"/>
                <a:gd name="T112" fmla="*/ 204 w 554"/>
                <a:gd name="T113" fmla="*/ 198 h 502"/>
                <a:gd name="T114" fmla="*/ 374 w 554"/>
                <a:gd name="T115" fmla="*/ 198 h 5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4"/>
                <a:gd name="T175" fmla="*/ 0 h 502"/>
                <a:gd name="T176" fmla="*/ 554 w 554"/>
                <a:gd name="T177" fmla="*/ 502 h 5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4" h="502">
                  <a:moveTo>
                    <a:pt x="186" y="294"/>
                  </a:moveTo>
                  <a:lnTo>
                    <a:pt x="186" y="326"/>
                  </a:lnTo>
                  <a:lnTo>
                    <a:pt x="194" y="352"/>
                  </a:lnTo>
                  <a:lnTo>
                    <a:pt x="212" y="372"/>
                  </a:lnTo>
                  <a:lnTo>
                    <a:pt x="236" y="384"/>
                  </a:lnTo>
                  <a:lnTo>
                    <a:pt x="264" y="388"/>
                  </a:lnTo>
                  <a:lnTo>
                    <a:pt x="286" y="386"/>
                  </a:lnTo>
                  <a:lnTo>
                    <a:pt x="306" y="378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498" y="386"/>
                  </a:lnTo>
                  <a:lnTo>
                    <a:pt x="470" y="420"/>
                  </a:lnTo>
                  <a:lnTo>
                    <a:pt x="436" y="448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2" y="500"/>
                  </a:lnTo>
                  <a:lnTo>
                    <a:pt x="138" y="490"/>
                  </a:lnTo>
                  <a:lnTo>
                    <a:pt x="98" y="474"/>
                  </a:lnTo>
                  <a:lnTo>
                    <a:pt x="64" y="452"/>
                  </a:lnTo>
                  <a:lnTo>
                    <a:pt x="38" y="424"/>
                  </a:lnTo>
                  <a:lnTo>
                    <a:pt x="18" y="392"/>
                  </a:lnTo>
                  <a:lnTo>
                    <a:pt x="4" y="352"/>
                  </a:lnTo>
                  <a:lnTo>
                    <a:pt x="0" y="306"/>
                  </a:lnTo>
                  <a:lnTo>
                    <a:pt x="4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2" y="6"/>
                  </a:lnTo>
                  <a:lnTo>
                    <a:pt x="320" y="0"/>
                  </a:lnTo>
                  <a:lnTo>
                    <a:pt x="374" y="6"/>
                  </a:lnTo>
                  <a:lnTo>
                    <a:pt x="422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6" y="294"/>
                  </a:lnTo>
                  <a:lnTo>
                    <a:pt x="186" y="294"/>
                  </a:lnTo>
                  <a:close/>
                  <a:moveTo>
                    <a:pt x="374" y="198"/>
                  </a:moveTo>
                  <a:lnTo>
                    <a:pt x="374" y="172"/>
                  </a:lnTo>
                  <a:lnTo>
                    <a:pt x="366" y="150"/>
                  </a:lnTo>
                  <a:lnTo>
                    <a:pt x="352" y="132"/>
                  </a:lnTo>
                  <a:lnTo>
                    <a:pt x="330" y="120"/>
                  </a:lnTo>
                  <a:lnTo>
                    <a:pt x="306" y="116"/>
                  </a:lnTo>
                  <a:lnTo>
                    <a:pt x="274" y="120"/>
                  </a:lnTo>
                  <a:lnTo>
                    <a:pt x="248" y="130"/>
                  </a:lnTo>
                  <a:lnTo>
                    <a:pt x="228" y="148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4" y="19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4"/>
            <p:cNvSpPr>
              <a:spLocks noChangeAspect="1"/>
            </p:cNvSpPr>
            <p:nvPr/>
          </p:nvSpPr>
          <p:spPr bwMode="auto">
            <a:xfrm>
              <a:off x="1730" y="2980"/>
              <a:ext cx="648" cy="652"/>
            </a:xfrm>
            <a:custGeom>
              <a:avLst/>
              <a:gdLst>
                <a:gd name="T0" fmla="*/ 0 w 648"/>
                <a:gd name="T1" fmla="*/ 652 h 652"/>
                <a:gd name="T2" fmla="*/ 116 w 648"/>
                <a:gd name="T3" fmla="*/ 0 h 652"/>
                <a:gd name="T4" fmla="*/ 648 w 648"/>
                <a:gd name="T5" fmla="*/ 0 h 652"/>
                <a:gd name="T6" fmla="*/ 620 w 648"/>
                <a:gd name="T7" fmla="*/ 152 h 652"/>
                <a:gd name="T8" fmla="*/ 302 w 648"/>
                <a:gd name="T9" fmla="*/ 152 h 652"/>
                <a:gd name="T10" fmla="*/ 286 w 648"/>
                <a:gd name="T11" fmla="*/ 246 h 652"/>
                <a:gd name="T12" fmla="*/ 556 w 648"/>
                <a:gd name="T13" fmla="*/ 246 h 652"/>
                <a:gd name="T14" fmla="*/ 528 w 648"/>
                <a:gd name="T15" fmla="*/ 398 h 652"/>
                <a:gd name="T16" fmla="*/ 260 w 648"/>
                <a:gd name="T17" fmla="*/ 398 h 652"/>
                <a:gd name="T18" fmla="*/ 240 w 648"/>
                <a:gd name="T19" fmla="*/ 500 h 652"/>
                <a:gd name="T20" fmla="*/ 572 w 648"/>
                <a:gd name="T21" fmla="*/ 500 h 652"/>
                <a:gd name="T22" fmla="*/ 546 w 648"/>
                <a:gd name="T23" fmla="*/ 652 h 652"/>
                <a:gd name="T24" fmla="*/ 0 w 648"/>
                <a:gd name="T25" fmla="*/ 652 h 6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8"/>
                <a:gd name="T40" fmla="*/ 0 h 652"/>
                <a:gd name="T41" fmla="*/ 648 w 648"/>
                <a:gd name="T42" fmla="*/ 652 h 6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8" h="652">
                  <a:moveTo>
                    <a:pt x="0" y="652"/>
                  </a:moveTo>
                  <a:lnTo>
                    <a:pt x="116" y="0"/>
                  </a:lnTo>
                  <a:lnTo>
                    <a:pt x="648" y="0"/>
                  </a:lnTo>
                  <a:lnTo>
                    <a:pt x="620" y="152"/>
                  </a:lnTo>
                  <a:lnTo>
                    <a:pt x="302" y="152"/>
                  </a:lnTo>
                  <a:lnTo>
                    <a:pt x="286" y="246"/>
                  </a:lnTo>
                  <a:lnTo>
                    <a:pt x="556" y="246"/>
                  </a:lnTo>
                  <a:lnTo>
                    <a:pt x="528" y="398"/>
                  </a:lnTo>
                  <a:lnTo>
                    <a:pt x="260" y="398"/>
                  </a:lnTo>
                  <a:lnTo>
                    <a:pt x="240" y="500"/>
                  </a:lnTo>
                  <a:lnTo>
                    <a:pt x="572" y="500"/>
                  </a:lnTo>
                  <a:lnTo>
                    <a:pt x="546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 noChangeAspect="1"/>
            </p:cNvSpPr>
            <p:nvPr/>
          </p:nvSpPr>
          <p:spPr bwMode="auto">
            <a:xfrm>
              <a:off x="2342" y="3144"/>
              <a:ext cx="572" cy="488"/>
            </a:xfrm>
            <a:custGeom>
              <a:avLst/>
              <a:gdLst>
                <a:gd name="T0" fmla="*/ 82 w 572"/>
                <a:gd name="T1" fmla="*/ 14 h 488"/>
                <a:gd name="T2" fmla="*/ 256 w 572"/>
                <a:gd name="T3" fmla="*/ 14 h 488"/>
                <a:gd name="T4" fmla="*/ 242 w 572"/>
                <a:gd name="T5" fmla="*/ 88 h 488"/>
                <a:gd name="T6" fmla="*/ 274 w 572"/>
                <a:gd name="T7" fmla="*/ 56 h 488"/>
                <a:gd name="T8" fmla="*/ 306 w 572"/>
                <a:gd name="T9" fmla="*/ 32 h 488"/>
                <a:gd name="T10" fmla="*/ 340 w 572"/>
                <a:gd name="T11" fmla="*/ 14 h 488"/>
                <a:gd name="T12" fmla="*/ 378 w 572"/>
                <a:gd name="T13" fmla="*/ 4 h 488"/>
                <a:gd name="T14" fmla="*/ 418 w 572"/>
                <a:gd name="T15" fmla="*/ 0 h 488"/>
                <a:gd name="T16" fmla="*/ 462 w 572"/>
                <a:gd name="T17" fmla="*/ 4 h 488"/>
                <a:gd name="T18" fmla="*/ 498 w 572"/>
                <a:gd name="T19" fmla="*/ 14 h 488"/>
                <a:gd name="T20" fmla="*/ 526 w 572"/>
                <a:gd name="T21" fmla="*/ 30 h 488"/>
                <a:gd name="T22" fmla="*/ 548 w 572"/>
                <a:gd name="T23" fmla="*/ 54 h 488"/>
                <a:gd name="T24" fmla="*/ 562 w 572"/>
                <a:gd name="T25" fmla="*/ 82 h 488"/>
                <a:gd name="T26" fmla="*/ 570 w 572"/>
                <a:gd name="T27" fmla="*/ 118 h 488"/>
                <a:gd name="T28" fmla="*/ 572 w 572"/>
                <a:gd name="T29" fmla="*/ 158 h 488"/>
                <a:gd name="T30" fmla="*/ 566 w 572"/>
                <a:gd name="T31" fmla="*/ 204 h 488"/>
                <a:gd name="T32" fmla="*/ 516 w 572"/>
                <a:gd name="T33" fmla="*/ 488 h 488"/>
                <a:gd name="T34" fmla="*/ 328 w 572"/>
                <a:gd name="T35" fmla="*/ 488 h 488"/>
                <a:gd name="T36" fmla="*/ 372 w 572"/>
                <a:gd name="T37" fmla="*/ 238 h 488"/>
                <a:gd name="T38" fmla="*/ 374 w 572"/>
                <a:gd name="T39" fmla="*/ 214 h 488"/>
                <a:gd name="T40" fmla="*/ 374 w 572"/>
                <a:gd name="T41" fmla="*/ 194 h 488"/>
                <a:gd name="T42" fmla="*/ 370 w 572"/>
                <a:gd name="T43" fmla="*/ 176 h 488"/>
                <a:gd name="T44" fmla="*/ 360 w 572"/>
                <a:gd name="T45" fmla="*/ 162 h 488"/>
                <a:gd name="T46" fmla="*/ 344 w 572"/>
                <a:gd name="T47" fmla="*/ 152 h 488"/>
                <a:gd name="T48" fmla="*/ 322 w 572"/>
                <a:gd name="T49" fmla="*/ 148 h 488"/>
                <a:gd name="T50" fmla="*/ 294 w 572"/>
                <a:gd name="T51" fmla="*/ 152 h 488"/>
                <a:gd name="T52" fmla="*/ 274 w 572"/>
                <a:gd name="T53" fmla="*/ 160 h 488"/>
                <a:gd name="T54" fmla="*/ 258 w 572"/>
                <a:gd name="T55" fmla="*/ 174 h 488"/>
                <a:gd name="T56" fmla="*/ 246 w 572"/>
                <a:gd name="T57" fmla="*/ 194 h 488"/>
                <a:gd name="T58" fmla="*/ 236 w 572"/>
                <a:gd name="T59" fmla="*/ 218 h 488"/>
                <a:gd name="T60" fmla="*/ 230 w 572"/>
                <a:gd name="T61" fmla="*/ 246 h 488"/>
                <a:gd name="T62" fmla="*/ 188 w 572"/>
                <a:gd name="T63" fmla="*/ 488 h 488"/>
                <a:gd name="T64" fmla="*/ 0 w 572"/>
                <a:gd name="T65" fmla="*/ 488 h 488"/>
                <a:gd name="T66" fmla="*/ 82 w 572"/>
                <a:gd name="T67" fmla="*/ 14 h 48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72"/>
                <a:gd name="T103" fmla="*/ 0 h 488"/>
                <a:gd name="T104" fmla="*/ 572 w 572"/>
                <a:gd name="T105" fmla="*/ 488 h 48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72" h="488">
                  <a:moveTo>
                    <a:pt x="82" y="14"/>
                  </a:moveTo>
                  <a:lnTo>
                    <a:pt x="256" y="14"/>
                  </a:lnTo>
                  <a:lnTo>
                    <a:pt x="242" y="88"/>
                  </a:lnTo>
                  <a:lnTo>
                    <a:pt x="274" y="56"/>
                  </a:lnTo>
                  <a:lnTo>
                    <a:pt x="306" y="32"/>
                  </a:lnTo>
                  <a:lnTo>
                    <a:pt x="340" y="14"/>
                  </a:lnTo>
                  <a:lnTo>
                    <a:pt x="378" y="4"/>
                  </a:lnTo>
                  <a:lnTo>
                    <a:pt x="418" y="0"/>
                  </a:lnTo>
                  <a:lnTo>
                    <a:pt x="462" y="4"/>
                  </a:lnTo>
                  <a:lnTo>
                    <a:pt x="498" y="14"/>
                  </a:lnTo>
                  <a:lnTo>
                    <a:pt x="526" y="30"/>
                  </a:lnTo>
                  <a:lnTo>
                    <a:pt x="548" y="54"/>
                  </a:lnTo>
                  <a:lnTo>
                    <a:pt x="562" y="82"/>
                  </a:lnTo>
                  <a:lnTo>
                    <a:pt x="570" y="118"/>
                  </a:lnTo>
                  <a:lnTo>
                    <a:pt x="572" y="158"/>
                  </a:lnTo>
                  <a:lnTo>
                    <a:pt x="566" y="204"/>
                  </a:lnTo>
                  <a:lnTo>
                    <a:pt x="516" y="488"/>
                  </a:lnTo>
                  <a:lnTo>
                    <a:pt x="328" y="488"/>
                  </a:lnTo>
                  <a:lnTo>
                    <a:pt x="372" y="238"/>
                  </a:lnTo>
                  <a:lnTo>
                    <a:pt x="374" y="214"/>
                  </a:lnTo>
                  <a:lnTo>
                    <a:pt x="374" y="194"/>
                  </a:lnTo>
                  <a:lnTo>
                    <a:pt x="370" y="176"/>
                  </a:lnTo>
                  <a:lnTo>
                    <a:pt x="360" y="162"/>
                  </a:lnTo>
                  <a:lnTo>
                    <a:pt x="344" y="152"/>
                  </a:lnTo>
                  <a:lnTo>
                    <a:pt x="322" y="148"/>
                  </a:lnTo>
                  <a:lnTo>
                    <a:pt x="294" y="152"/>
                  </a:lnTo>
                  <a:lnTo>
                    <a:pt x="274" y="160"/>
                  </a:lnTo>
                  <a:lnTo>
                    <a:pt x="258" y="174"/>
                  </a:lnTo>
                  <a:lnTo>
                    <a:pt x="246" y="194"/>
                  </a:lnTo>
                  <a:lnTo>
                    <a:pt x="236" y="218"/>
                  </a:lnTo>
                  <a:lnTo>
                    <a:pt x="230" y="246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2" y="1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 noChangeAspect="1" noEditPoints="1"/>
            </p:cNvSpPr>
            <p:nvPr/>
          </p:nvSpPr>
          <p:spPr bwMode="auto">
            <a:xfrm>
              <a:off x="2948" y="3144"/>
              <a:ext cx="554" cy="502"/>
            </a:xfrm>
            <a:custGeom>
              <a:avLst/>
              <a:gdLst>
                <a:gd name="T0" fmla="*/ 188 w 554"/>
                <a:gd name="T1" fmla="*/ 294 h 502"/>
                <a:gd name="T2" fmla="*/ 186 w 554"/>
                <a:gd name="T3" fmla="*/ 326 h 502"/>
                <a:gd name="T4" fmla="*/ 196 w 554"/>
                <a:gd name="T5" fmla="*/ 350 h 502"/>
                <a:gd name="T6" fmla="*/ 212 w 554"/>
                <a:gd name="T7" fmla="*/ 370 h 502"/>
                <a:gd name="T8" fmla="*/ 236 w 554"/>
                <a:gd name="T9" fmla="*/ 382 h 502"/>
                <a:gd name="T10" fmla="*/ 264 w 554"/>
                <a:gd name="T11" fmla="*/ 388 h 502"/>
                <a:gd name="T12" fmla="*/ 286 w 554"/>
                <a:gd name="T13" fmla="*/ 384 h 502"/>
                <a:gd name="T14" fmla="*/ 308 w 554"/>
                <a:gd name="T15" fmla="*/ 376 h 502"/>
                <a:gd name="T16" fmla="*/ 326 w 554"/>
                <a:gd name="T17" fmla="*/ 364 h 502"/>
                <a:gd name="T18" fmla="*/ 342 w 554"/>
                <a:gd name="T19" fmla="*/ 346 h 502"/>
                <a:gd name="T20" fmla="*/ 522 w 554"/>
                <a:gd name="T21" fmla="*/ 346 h 502"/>
                <a:gd name="T22" fmla="*/ 500 w 554"/>
                <a:gd name="T23" fmla="*/ 386 h 502"/>
                <a:gd name="T24" fmla="*/ 470 w 554"/>
                <a:gd name="T25" fmla="*/ 420 h 502"/>
                <a:gd name="T26" fmla="*/ 436 w 554"/>
                <a:gd name="T27" fmla="*/ 446 h 502"/>
                <a:gd name="T28" fmla="*/ 398 w 554"/>
                <a:gd name="T29" fmla="*/ 468 h 502"/>
                <a:gd name="T30" fmla="*/ 358 w 554"/>
                <a:gd name="T31" fmla="*/ 484 h 502"/>
                <a:gd name="T32" fmla="*/ 316 w 554"/>
                <a:gd name="T33" fmla="*/ 494 h 502"/>
                <a:gd name="T34" fmla="*/ 274 w 554"/>
                <a:gd name="T35" fmla="*/ 500 h 502"/>
                <a:gd name="T36" fmla="*/ 232 w 554"/>
                <a:gd name="T37" fmla="*/ 502 h 502"/>
                <a:gd name="T38" fmla="*/ 184 w 554"/>
                <a:gd name="T39" fmla="*/ 500 h 502"/>
                <a:gd name="T40" fmla="*/ 138 w 554"/>
                <a:gd name="T41" fmla="*/ 490 h 502"/>
                <a:gd name="T42" fmla="*/ 100 w 554"/>
                <a:gd name="T43" fmla="*/ 474 h 502"/>
                <a:gd name="T44" fmla="*/ 66 w 554"/>
                <a:gd name="T45" fmla="*/ 452 h 502"/>
                <a:gd name="T46" fmla="*/ 38 w 554"/>
                <a:gd name="T47" fmla="*/ 424 h 502"/>
                <a:gd name="T48" fmla="*/ 18 w 554"/>
                <a:gd name="T49" fmla="*/ 390 h 502"/>
                <a:gd name="T50" fmla="*/ 6 w 554"/>
                <a:gd name="T51" fmla="*/ 352 h 502"/>
                <a:gd name="T52" fmla="*/ 0 w 554"/>
                <a:gd name="T53" fmla="*/ 306 h 502"/>
                <a:gd name="T54" fmla="*/ 6 w 554"/>
                <a:gd name="T55" fmla="*/ 256 h 502"/>
                <a:gd name="T56" fmla="*/ 20 w 554"/>
                <a:gd name="T57" fmla="*/ 200 h 502"/>
                <a:gd name="T58" fmla="*/ 44 w 554"/>
                <a:gd name="T59" fmla="*/ 150 h 502"/>
                <a:gd name="T60" fmla="*/ 76 w 554"/>
                <a:gd name="T61" fmla="*/ 106 h 502"/>
                <a:gd name="T62" fmla="*/ 116 w 554"/>
                <a:gd name="T63" fmla="*/ 70 h 502"/>
                <a:gd name="T64" fmla="*/ 160 w 554"/>
                <a:gd name="T65" fmla="*/ 40 h 502"/>
                <a:gd name="T66" fmla="*/ 210 w 554"/>
                <a:gd name="T67" fmla="*/ 18 h 502"/>
                <a:gd name="T68" fmla="*/ 264 w 554"/>
                <a:gd name="T69" fmla="*/ 4 h 502"/>
                <a:gd name="T70" fmla="*/ 320 w 554"/>
                <a:gd name="T71" fmla="*/ 0 h 502"/>
                <a:gd name="T72" fmla="*/ 374 w 554"/>
                <a:gd name="T73" fmla="*/ 4 h 502"/>
                <a:gd name="T74" fmla="*/ 424 w 554"/>
                <a:gd name="T75" fmla="*/ 18 h 502"/>
                <a:gd name="T76" fmla="*/ 464 w 554"/>
                <a:gd name="T77" fmla="*/ 38 h 502"/>
                <a:gd name="T78" fmla="*/ 498 w 554"/>
                <a:gd name="T79" fmla="*/ 66 h 502"/>
                <a:gd name="T80" fmla="*/ 524 w 554"/>
                <a:gd name="T81" fmla="*/ 100 h 502"/>
                <a:gd name="T82" fmla="*/ 542 w 554"/>
                <a:gd name="T83" fmla="*/ 142 h 502"/>
                <a:gd name="T84" fmla="*/ 552 w 554"/>
                <a:gd name="T85" fmla="*/ 188 h 502"/>
                <a:gd name="T86" fmla="*/ 554 w 554"/>
                <a:gd name="T87" fmla="*/ 238 h 502"/>
                <a:gd name="T88" fmla="*/ 548 w 554"/>
                <a:gd name="T89" fmla="*/ 294 h 502"/>
                <a:gd name="T90" fmla="*/ 188 w 554"/>
                <a:gd name="T91" fmla="*/ 294 h 502"/>
                <a:gd name="T92" fmla="*/ 376 w 554"/>
                <a:gd name="T93" fmla="*/ 198 h 502"/>
                <a:gd name="T94" fmla="*/ 376 w 554"/>
                <a:gd name="T95" fmla="*/ 172 h 502"/>
                <a:gd name="T96" fmla="*/ 368 w 554"/>
                <a:gd name="T97" fmla="*/ 150 h 502"/>
                <a:gd name="T98" fmla="*/ 352 w 554"/>
                <a:gd name="T99" fmla="*/ 132 h 502"/>
                <a:gd name="T100" fmla="*/ 332 w 554"/>
                <a:gd name="T101" fmla="*/ 120 h 502"/>
                <a:gd name="T102" fmla="*/ 306 w 554"/>
                <a:gd name="T103" fmla="*/ 116 h 502"/>
                <a:gd name="T104" fmla="*/ 276 w 554"/>
                <a:gd name="T105" fmla="*/ 118 h 502"/>
                <a:gd name="T106" fmla="*/ 248 w 554"/>
                <a:gd name="T107" fmla="*/ 130 h 502"/>
                <a:gd name="T108" fmla="*/ 228 w 554"/>
                <a:gd name="T109" fmla="*/ 146 h 502"/>
                <a:gd name="T110" fmla="*/ 212 w 554"/>
                <a:gd name="T111" fmla="*/ 170 h 502"/>
                <a:gd name="T112" fmla="*/ 204 w 554"/>
                <a:gd name="T113" fmla="*/ 198 h 502"/>
                <a:gd name="T114" fmla="*/ 376 w 554"/>
                <a:gd name="T115" fmla="*/ 198 h 5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54"/>
                <a:gd name="T175" fmla="*/ 0 h 502"/>
                <a:gd name="T176" fmla="*/ 554 w 554"/>
                <a:gd name="T177" fmla="*/ 502 h 50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54" h="502">
                  <a:moveTo>
                    <a:pt x="188" y="294"/>
                  </a:moveTo>
                  <a:lnTo>
                    <a:pt x="186" y="326"/>
                  </a:lnTo>
                  <a:lnTo>
                    <a:pt x="196" y="350"/>
                  </a:lnTo>
                  <a:lnTo>
                    <a:pt x="212" y="370"/>
                  </a:lnTo>
                  <a:lnTo>
                    <a:pt x="236" y="382"/>
                  </a:lnTo>
                  <a:lnTo>
                    <a:pt x="264" y="388"/>
                  </a:lnTo>
                  <a:lnTo>
                    <a:pt x="286" y="384"/>
                  </a:lnTo>
                  <a:lnTo>
                    <a:pt x="308" y="376"/>
                  </a:lnTo>
                  <a:lnTo>
                    <a:pt x="326" y="364"/>
                  </a:lnTo>
                  <a:lnTo>
                    <a:pt x="342" y="346"/>
                  </a:lnTo>
                  <a:lnTo>
                    <a:pt x="522" y="346"/>
                  </a:lnTo>
                  <a:lnTo>
                    <a:pt x="500" y="386"/>
                  </a:lnTo>
                  <a:lnTo>
                    <a:pt x="470" y="420"/>
                  </a:lnTo>
                  <a:lnTo>
                    <a:pt x="436" y="446"/>
                  </a:lnTo>
                  <a:lnTo>
                    <a:pt x="398" y="468"/>
                  </a:lnTo>
                  <a:lnTo>
                    <a:pt x="358" y="484"/>
                  </a:lnTo>
                  <a:lnTo>
                    <a:pt x="316" y="494"/>
                  </a:lnTo>
                  <a:lnTo>
                    <a:pt x="274" y="500"/>
                  </a:lnTo>
                  <a:lnTo>
                    <a:pt x="232" y="502"/>
                  </a:lnTo>
                  <a:lnTo>
                    <a:pt x="184" y="500"/>
                  </a:lnTo>
                  <a:lnTo>
                    <a:pt x="138" y="490"/>
                  </a:lnTo>
                  <a:lnTo>
                    <a:pt x="100" y="474"/>
                  </a:lnTo>
                  <a:lnTo>
                    <a:pt x="66" y="452"/>
                  </a:lnTo>
                  <a:lnTo>
                    <a:pt x="38" y="424"/>
                  </a:lnTo>
                  <a:lnTo>
                    <a:pt x="18" y="390"/>
                  </a:lnTo>
                  <a:lnTo>
                    <a:pt x="6" y="352"/>
                  </a:lnTo>
                  <a:lnTo>
                    <a:pt x="0" y="306"/>
                  </a:lnTo>
                  <a:lnTo>
                    <a:pt x="6" y="256"/>
                  </a:lnTo>
                  <a:lnTo>
                    <a:pt x="20" y="200"/>
                  </a:lnTo>
                  <a:lnTo>
                    <a:pt x="44" y="150"/>
                  </a:lnTo>
                  <a:lnTo>
                    <a:pt x="76" y="106"/>
                  </a:lnTo>
                  <a:lnTo>
                    <a:pt x="116" y="70"/>
                  </a:lnTo>
                  <a:lnTo>
                    <a:pt x="160" y="40"/>
                  </a:lnTo>
                  <a:lnTo>
                    <a:pt x="210" y="18"/>
                  </a:lnTo>
                  <a:lnTo>
                    <a:pt x="264" y="4"/>
                  </a:lnTo>
                  <a:lnTo>
                    <a:pt x="320" y="0"/>
                  </a:lnTo>
                  <a:lnTo>
                    <a:pt x="374" y="4"/>
                  </a:lnTo>
                  <a:lnTo>
                    <a:pt x="424" y="18"/>
                  </a:lnTo>
                  <a:lnTo>
                    <a:pt x="464" y="38"/>
                  </a:lnTo>
                  <a:lnTo>
                    <a:pt x="498" y="66"/>
                  </a:lnTo>
                  <a:lnTo>
                    <a:pt x="524" y="100"/>
                  </a:lnTo>
                  <a:lnTo>
                    <a:pt x="542" y="142"/>
                  </a:lnTo>
                  <a:lnTo>
                    <a:pt x="552" y="188"/>
                  </a:lnTo>
                  <a:lnTo>
                    <a:pt x="554" y="238"/>
                  </a:lnTo>
                  <a:lnTo>
                    <a:pt x="548" y="294"/>
                  </a:lnTo>
                  <a:lnTo>
                    <a:pt x="188" y="294"/>
                  </a:lnTo>
                  <a:close/>
                  <a:moveTo>
                    <a:pt x="376" y="198"/>
                  </a:moveTo>
                  <a:lnTo>
                    <a:pt x="376" y="172"/>
                  </a:lnTo>
                  <a:lnTo>
                    <a:pt x="368" y="150"/>
                  </a:lnTo>
                  <a:lnTo>
                    <a:pt x="352" y="132"/>
                  </a:lnTo>
                  <a:lnTo>
                    <a:pt x="332" y="120"/>
                  </a:lnTo>
                  <a:lnTo>
                    <a:pt x="306" y="116"/>
                  </a:lnTo>
                  <a:lnTo>
                    <a:pt x="276" y="118"/>
                  </a:lnTo>
                  <a:lnTo>
                    <a:pt x="248" y="130"/>
                  </a:lnTo>
                  <a:lnTo>
                    <a:pt x="228" y="146"/>
                  </a:lnTo>
                  <a:lnTo>
                    <a:pt x="212" y="170"/>
                  </a:lnTo>
                  <a:lnTo>
                    <a:pt x="204" y="198"/>
                  </a:lnTo>
                  <a:lnTo>
                    <a:pt x="376" y="19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 noChangeAspect="1"/>
            </p:cNvSpPr>
            <p:nvPr/>
          </p:nvSpPr>
          <p:spPr bwMode="auto">
            <a:xfrm>
              <a:off x="3518" y="3144"/>
              <a:ext cx="430" cy="488"/>
            </a:xfrm>
            <a:custGeom>
              <a:avLst/>
              <a:gdLst>
                <a:gd name="T0" fmla="*/ 84 w 430"/>
                <a:gd name="T1" fmla="*/ 14 h 488"/>
                <a:gd name="T2" fmla="*/ 254 w 430"/>
                <a:gd name="T3" fmla="*/ 14 h 488"/>
                <a:gd name="T4" fmla="*/ 238 w 430"/>
                <a:gd name="T5" fmla="*/ 110 h 488"/>
                <a:gd name="T6" fmla="*/ 240 w 430"/>
                <a:gd name="T7" fmla="*/ 110 h 488"/>
                <a:gd name="T8" fmla="*/ 266 w 430"/>
                <a:gd name="T9" fmla="*/ 70 h 488"/>
                <a:gd name="T10" fmla="*/ 294 w 430"/>
                <a:gd name="T11" fmla="*/ 38 h 488"/>
                <a:gd name="T12" fmla="*/ 326 w 430"/>
                <a:gd name="T13" fmla="*/ 18 h 488"/>
                <a:gd name="T14" fmla="*/ 364 w 430"/>
                <a:gd name="T15" fmla="*/ 4 h 488"/>
                <a:gd name="T16" fmla="*/ 406 w 430"/>
                <a:gd name="T17" fmla="*/ 0 h 488"/>
                <a:gd name="T18" fmla="*/ 418 w 430"/>
                <a:gd name="T19" fmla="*/ 2 h 488"/>
                <a:gd name="T20" fmla="*/ 430 w 430"/>
                <a:gd name="T21" fmla="*/ 2 h 488"/>
                <a:gd name="T22" fmla="*/ 396 w 430"/>
                <a:gd name="T23" fmla="*/ 192 h 488"/>
                <a:gd name="T24" fmla="*/ 376 w 430"/>
                <a:gd name="T25" fmla="*/ 188 h 488"/>
                <a:gd name="T26" fmla="*/ 358 w 430"/>
                <a:gd name="T27" fmla="*/ 186 h 488"/>
                <a:gd name="T28" fmla="*/ 322 w 430"/>
                <a:gd name="T29" fmla="*/ 190 h 488"/>
                <a:gd name="T30" fmla="*/ 292 w 430"/>
                <a:gd name="T31" fmla="*/ 200 h 488"/>
                <a:gd name="T32" fmla="*/ 266 w 430"/>
                <a:gd name="T33" fmla="*/ 216 h 488"/>
                <a:gd name="T34" fmla="*/ 244 w 430"/>
                <a:gd name="T35" fmla="*/ 244 h 488"/>
                <a:gd name="T36" fmla="*/ 228 w 430"/>
                <a:gd name="T37" fmla="*/ 278 h 488"/>
                <a:gd name="T38" fmla="*/ 218 w 430"/>
                <a:gd name="T39" fmla="*/ 324 h 488"/>
                <a:gd name="T40" fmla="*/ 188 w 430"/>
                <a:gd name="T41" fmla="*/ 488 h 488"/>
                <a:gd name="T42" fmla="*/ 0 w 430"/>
                <a:gd name="T43" fmla="*/ 488 h 488"/>
                <a:gd name="T44" fmla="*/ 84 w 430"/>
                <a:gd name="T45" fmla="*/ 14 h 4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0"/>
                <a:gd name="T70" fmla="*/ 0 h 488"/>
                <a:gd name="T71" fmla="*/ 430 w 430"/>
                <a:gd name="T72" fmla="*/ 488 h 4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0" h="488">
                  <a:moveTo>
                    <a:pt x="84" y="14"/>
                  </a:moveTo>
                  <a:lnTo>
                    <a:pt x="254" y="14"/>
                  </a:lnTo>
                  <a:lnTo>
                    <a:pt x="238" y="110"/>
                  </a:lnTo>
                  <a:lnTo>
                    <a:pt x="240" y="110"/>
                  </a:lnTo>
                  <a:lnTo>
                    <a:pt x="266" y="70"/>
                  </a:lnTo>
                  <a:lnTo>
                    <a:pt x="294" y="38"/>
                  </a:lnTo>
                  <a:lnTo>
                    <a:pt x="326" y="18"/>
                  </a:lnTo>
                  <a:lnTo>
                    <a:pt x="364" y="4"/>
                  </a:lnTo>
                  <a:lnTo>
                    <a:pt x="406" y="0"/>
                  </a:lnTo>
                  <a:lnTo>
                    <a:pt x="418" y="2"/>
                  </a:lnTo>
                  <a:lnTo>
                    <a:pt x="430" y="2"/>
                  </a:lnTo>
                  <a:lnTo>
                    <a:pt x="396" y="192"/>
                  </a:lnTo>
                  <a:lnTo>
                    <a:pt x="376" y="188"/>
                  </a:lnTo>
                  <a:lnTo>
                    <a:pt x="358" y="186"/>
                  </a:lnTo>
                  <a:lnTo>
                    <a:pt x="322" y="190"/>
                  </a:lnTo>
                  <a:lnTo>
                    <a:pt x="292" y="200"/>
                  </a:lnTo>
                  <a:lnTo>
                    <a:pt x="266" y="216"/>
                  </a:lnTo>
                  <a:lnTo>
                    <a:pt x="244" y="244"/>
                  </a:lnTo>
                  <a:lnTo>
                    <a:pt x="228" y="278"/>
                  </a:lnTo>
                  <a:lnTo>
                    <a:pt x="218" y="324"/>
                  </a:lnTo>
                  <a:lnTo>
                    <a:pt x="188" y="488"/>
                  </a:lnTo>
                  <a:lnTo>
                    <a:pt x="0" y="488"/>
                  </a:lnTo>
                  <a:lnTo>
                    <a:pt x="84" y="1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 noChangeAspect="1" noEditPoints="1"/>
            </p:cNvSpPr>
            <p:nvPr/>
          </p:nvSpPr>
          <p:spPr bwMode="auto">
            <a:xfrm>
              <a:off x="3924" y="3144"/>
              <a:ext cx="586" cy="650"/>
            </a:xfrm>
            <a:custGeom>
              <a:avLst/>
              <a:gdLst>
                <a:gd name="T0" fmla="*/ 190 w 586"/>
                <a:gd name="T1" fmla="*/ 520 h 650"/>
                <a:gd name="T2" fmla="*/ 198 w 586"/>
                <a:gd name="T3" fmla="*/ 534 h 650"/>
                <a:gd name="T4" fmla="*/ 220 w 586"/>
                <a:gd name="T5" fmla="*/ 544 h 650"/>
                <a:gd name="T6" fmla="*/ 266 w 586"/>
                <a:gd name="T7" fmla="*/ 542 h 650"/>
                <a:gd name="T8" fmla="*/ 306 w 586"/>
                <a:gd name="T9" fmla="*/ 516 h 650"/>
                <a:gd name="T10" fmla="*/ 328 w 586"/>
                <a:gd name="T11" fmla="*/ 454 h 650"/>
                <a:gd name="T12" fmla="*/ 314 w 586"/>
                <a:gd name="T13" fmla="*/ 430 h 650"/>
                <a:gd name="T14" fmla="*/ 262 w 586"/>
                <a:gd name="T15" fmla="*/ 456 h 650"/>
                <a:gd name="T16" fmla="*/ 190 w 586"/>
                <a:gd name="T17" fmla="*/ 466 h 650"/>
                <a:gd name="T18" fmla="*/ 114 w 586"/>
                <a:gd name="T19" fmla="*/ 452 h 650"/>
                <a:gd name="T20" fmla="*/ 60 w 586"/>
                <a:gd name="T21" fmla="*/ 412 h 650"/>
                <a:gd name="T22" fmla="*/ 28 w 586"/>
                <a:gd name="T23" fmla="*/ 354 h 650"/>
                <a:gd name="T24" fmla="*/ 20 w 586"/>
                <a:gd name="T25" fmla="*/ 280 h 650"/>
                <a:gd name="T26" fmla="*/ 32 w 586"/>
                <a:gd name="T27" fmla="*/ 202 h 650"/>
                <a:gd name="T28" fmla="*/ 64 w 586"/>
                <a:gd name="T29" fmla="*/ 126 h 650"/>
                <a:gd name="T30" fmla="*/ 114 w 586"/>
                <a:gd name="T31" fmla="*/ 62 h 650"/>
                <a:gd name="T32" fmla="*/ 186 w 586"/>
                <a:gd name="T33" fmla="*/ 16 h 650"/>
                <a:gd name="T34" fmla="*/ 278 w 586"/>
                <a:gd name="T35" fmla="*/ 0 h 650"/>
                <a:gd name="T36" fmla="*/ 356 w 586"/>
                <a:gd name="T37" fmla="*/ 20 h 650"/>
                <a:gd name="T38" fmla="*/ 410 w 586"/>
                <a:gd name="T39" fmla="*/ 76 h 650"/>
                <a:gd name="T40" fmla="*/ 586 w 586"/>
                <a:gd name="T41" fmla="*/ 14 h 650"/>
                <a:gd name="T42" fmla="*/ 512 w 586"/>
                <a:gd name="T43" fmla="*/ 434 h 650"/>
                <a:gd name="T44" fmla="*/ 492 w 586"/>
                <a:gd name="T45" fmla="*/ 504 h 650"/>
                <a:gd name="T46" fmla="*/ 460 w 586"/>
                <a:gd name="T47" fmla="*/ 564 h 650"/>
                <a:gd name="T48" fmla="*/ 410 w 586"/>
                <a:gd name="T49" fmla="*/ 610 h 650"/>
                <a:gd name="T50" fmla="*/ 332 w 586"/>
                <a:gd name="T51" fmla="*/ 640 h 650"/>
                <a:gd name="T52" fmla="*/ 224 w 586"/>
                <a:gd name="T53" fmla="*/ 650 h 650"/>
                <a:gd name="T54" fmla="*/ 128 w 586"/>
                <a:gd name="T55" fmla="*/ 640 h 650"/>
                <a:gd name="T56" fmla="*/ 60 w 586"/>
                <a:gd name="T57" fmla="*/ 616 h 650"/>
                <a:gd name="T58" fmla="*/ 20 w 586"/>
                <a:gd name="T59" fmla="*/ 580 h 650"/>
                <a:gd name="T60" fmla="*/ 2 w 586"/>
                <a:gd name="T61" fmla="*/ 536 h 650"/>
                <a:gd name="T62" fmla="*/ 190 w 586"/>
                <a:gd name="T63" fmla="*/ 514 h 650"/>
                <a:gd name="T64" fmla="*/ 210 w 586"/>
                <a:gd name="T65" fmla="*/ 266 h 650"/>
                <a:gd name="T66" fmla="*/ 218 w 586"/>
                <a:gd name="T67" fmla="*/ 306 h 650"/>
                <a:gd name="T68" fmla="*/ 248 w 586"/>
                <a:gd name="T69" fmla="*/ 332 h 650"/>
                <a:gd name="T70" fmla="*/ 296 w 586"/>
                <a:gd name="T71" fmla="*/ 332 h 650"/>
                <a:gd name="T72" fmla="*/ 336 w 586"/>
                <a:gd name="T73" fmla="*/ 306 h 650"/>
                <a:gd name="T74" fmla="*/ 360 w 586"/>
                <a:gd name="T75" fmla="*/ 262 h 650"/>
                <a:gd name="T76" fmla="*/ 370 w 586"/>
                <a:gd name="T77" fmla="*/ 216 h 650"/>
                <a:gd name="T78" fmla="*/ 366 w 586"/>
                <a:gd name="T79" fmla="*/ 176 h 650"/>
                <a:gd name="T80" fmla="*/ 346 w 586"/>
                <a:gd name="T81" fmla="*/ 146 h 650"/>
                <a:gd name="T82" fmla="*/ 306 w 586"/>
                <a:gd name="T83" fmla="*/ 136 h 650"/>
                <a:gd name="T84" fmla="*/ 258 w 586"/>
                <a:gd name="T85" fmla="*/ 148 h 650"/>
                <a:gd name="T86" fmla="*/ 228 w 586"/>
                <a:gd name="T87" fmla="*/ 188 h 650"/>
                <a:gd name="T88" fmla="*/ 212 w 586"/>
                <a:gd name="T89" fmla="*/ 242 h 6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6"/>
                <a:gd name="T136" fmla="*/ 0 h 650"/>
                <a:gd name="T137" fmla="*/ 586 w 586"/>
                <a:gd name="T138" fmla="*/ 650 h 6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6" h="650">
                  <a:moveTo>
                    <a:pt x="190" y="514"/>
                  </a:moveTo>
                  <a:lnTo>
                    <a:pt x="190" y="520"/>
                  </a:lnTo>
                  <a:lnTo>
                    <a:pt x="192" y="526"/>
                  </a:lnTo>
                  <a:lnTo>
                    <a:pt x="198" y="534"/>
                  </a:lnTo>
                  <a:lnTo>
                    <a:pt x="206" y="540"/>
                  </a:lnTo>
                  <a:lnTo>
                    <a:pt x="220" y="544"/>
                  </a:lnTo>
                  <a:lnTo>
                    <a:pt x="236" y="546"/>
                  </a:lnTo>
                  <a:lnTo>
                    <a:pt x="266" y="542"/>
                  </a:lnTo>
                  <a:lnTo>
                    <a:pt x="290" y="532"/>
                  </a:lnTo>
                  <a:lnTo>
                    <a:pt x="306" y="516"/>
                  </a:lnTo>
                  <a:lnTo>
                    <a:pt x="320" y="490"/>
                  </a:lnTo>
                  <a:lnTo>
                    <a:pt x="328" y="454"/>
                  </a:lnTo>
                  <a:lnTo>
                    <a:pt x="336" y="414"/>
                  </a:lnTo>
                  <a:lnTo>
                    <a:pt x="314" y="430"/>
                  </a:lnTo>
                  <a:lnTo>
                    <a:pt x="290" y="444"/>
                  </a:lnTo>
                  <a:lnTo>
                    <a:pt x="262" y="456"/>
                  </a:lnTo>
                  <a:lnTo>
                    <a:pt x="228" y="464"/>
                  </a:lnTo>
                  <a:lnTo>
                    <a:pt x="190" y="466"/>
                  </a:lnTo>
                  <a:lnTo>
                    <a:pt x="150" y="462"/>
                  </a:lnTo>
                  <a:lnTo>
                    <a:pt x="114" y="452"/>
                  </a:lnTo>
                  <a:lnTo>
                    <a:pt x="84" y="434"/>
                  </a:lnTo>
                  <a:lnTo>
                    <a:pt x="60" y="412"/>
                  </a:lnTo>
                  <a:lnTo>
                    <a:pt x="42" y="384"/>
                  </a:lnTo>
                  <a:lnTo>
                    <a:pt x="28" y="354"/>
                  </a:lnTo>
                  <a:lnTo>
                    <a:pt x="20" y="318"/>
                  </a:lnTo>
                  <a:lnTo>
                    <a:pt x="20" y="280"/>
                  </a:lnTo>
                  <a:lnTo>
                    <a:pt x="24" y="242"/>
                  </a:lnTo>
                  <a:lnTo>
                    <a:pt x="32" y="202"/>
                  </a:lnTo>
                  <a:lnTo>
                    <a:pt x="46" y="164"/>
                  </a:lnTo>
                  <a:lnTo>
                    <a:pt x="64" y="126"/>
                  </a:lnTo>
                  <a:lnTo>
                    <a:pt x="86" y="92"/>
                  </a:lnTo>
                  <a:lnTo>
                    <a:pt x="114" y="62"/>
                  </a:lnTo>
                  <a:lnTo>
                    <a:pt x="148" y="36"/>
                  </a:lnTo>
                  <a:lnTo>
                    <a:pt x="186" y="16"/>
                  </a:lnTo>
                  <a:lnTo>
                    <a:pt x="230" y="4"/>
                  </a:lnTo>
                  <a:lnTo>
                    <a:pt x="278" y="0"/>
                  </a:lnTo>
                  <a:lnTo>
                    <a:pt x="320" y="6"/>
                  </a:lnTo>
                  <a:lnTo>
                    <a:pt x="356" y="20"/>
                  </a:lnTo>
                  <a:lnTo>
                    <a:pt x="386" y="44"/>
                  </a:lnTo>
                  <a:lnTo>
                    <a:pt x="410" y="76"/>
                  </a:lnTo>
                  <a:lnTo>
                    <a:pt x="420" y="14"/>
                  </a:lnTo>
                  <a:lnTo>
                    <a:pt x="586" y="14"/>
                  </a:lnTo>
                  <a:lnTo>
                    <a:pt x="518" y="396"/>
                  </a:lnTo>
                  <a:lnTo>
                    <a:pt x="512" y="434"/>
                  </a:lnTo>
                  <a:lnTo>
                    <a:pt x="502" y="470"/>
                  </a:lnTo>
                  <a:lnTo>
                    <a:pt x="492" y="504"/>
                  </a:lnTo>
                  <a:lnTo>
                    <a:pt x="478" y="536"/>
                  </a:lnTo>
                  <a:lnTo>
                    <a:pt x="460" y="564"/>
                  </a:lnTo>
                  <a:lnTo>
                    <a:pt x="438" y="588"/>
                  </a:lnTo>
                  <a:lnTo>
                    <a:pt x="410" y="610"/>
                  </a:lnTo>
                  <a:lnTo>
                    <a:pt x="374" y="626"/>
                  </a:lnTo>
                  <a:lnTo>
                    <a:pt x="332" y="640"/>
                  </a:lnTo>
                  <a:lnTo>
                    <a:pt x="282" y="648"/>
                  </a:lnTo>
                  <a:lnTo>
                    <a:pt x="224" y="650"/>
                  </a:lnTo>
                  <a:lnTo>
                    <a:pt x="172" y="648"/>
                  </a:lnTo>
                  <a:lnTo>
                    <a:pt x="128" y="640"/>
                  </a:lnTo>
                  <a:lnTo>
                    <a:pt x="90" y="630"/>
                  </a:lnTo>
                  <a:lnTo>
                    <a:pt x="60" y="616"/>
                  </a:lnTo>
                  <a:lnTo>
                    <a:pt x="36" y="598"/>
                  </a:lnTo>
                  <a:lnTo>
                    <a:pt x="20" y="580"/>
                  </a:lnTo>
                  <a:lnTo>
                    <a:pt x="8" y="558"/>
                  </a:lnTo>
                  <a:lnTo>
                    <a:pt x="2" y="536"/>
                  </a:lnTo>
                  <a:lnTo>
                    <a:pt x="0" y="514"/>
                  </a:lnTo>
                  <a:lnTo>
                    <a:pt x="190" y="514"/>
                  </a:lnTo>
                  <a:close/>
                  <a:moveTo>
                    <a:pt x="212" y="242"/>
                  </a:moveTo>
                  <a:lnTo>
                    <a:pt x="210" y="266"/>
                  </a:lnTo>
                  <a:lnTo>
                    <a:pt x="212" y="288"/>
                  </a:lnTo>
                  <a:lnTo>
                    <a:pt x="218" y="306"/>
                  </a:lnTo>
                  <a:lnTo>
                    <a:pt x="230" y="322"/>
                  </a:lnTo>
                  <a:lnTo>
                    <a:pt x="248" y="332"/>
                  </a:lnTo>
                  <a:lnTo>
                    <a:pt x="270" y="336"/>
                  </a:lnTo>
                  <a:lnTo>
                    <a:pt x="296" y="332"/>
                  </a:lnTo>
                  <a:lnTo>
                    <a:pt x="318" y="322"/>
                  </a:lnTo>
                  <a:lnTo>
                    <a:pt x="336" y="306"/>
                  </a:lnTo>
                  <a:lnTo>
                    <a:pt x="350" y="286"/>
                  </a:lnTo>
                  <a:lnTo>
                    <a:pt x="360" y="262"/>
                  </a:lnTo>
                  <a:lnTo>
                    <a:pt x="366" y="238"/>
                  </a:lnTo>
                  <a:lnTo>
                    <a:pt x="370" y="216"/>
                  </a:lnTo>
                  <a:lnTo>
                    <a:pt x="370" y="194"/>
                  </a:lnTo>
                  <a:lnTo>
                    <a:pt x="366" y="176"/>
                  </a:lnTo>
                  <a:lnTo>
                    <a:pt x="358" y="158"/>
                  </a:lnTo>
                  <a:lnTo>
                    <a:pt x="346" y="146"/>
                  </a:lnTo>
                  <a:lnTo>
                    <a:pt x="328" y="138"/>
                  </a:lnTo>
                  <a:lnTo>
                    <a:pt x="306" y="136"/>
                  </a:lnTo>
                  <a:lnTo>
                    <a:pt x="280" y="138"/>
                  </a:lnTo>
                  <a:lnTo>
                    <a:pt x="258" y="148"/>
                  </a:lnTo>
                  <a:lnTo>
                    <a:pt x="242" y="166"/>
                  </a:lnTo>
                  <a:lnTo>
                    <a:pt x="228" y="188"/>
                  </a:lnTo>
                  <a:lnTo>
                    <a:pt x="218" y="214"/>
                  </a:lnTo>
                  <a:lnTo>
                    <a:pt x="212" y="24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 noChangeAspect="1"/>
            </p:cNvSpPr>
            <p:nvPr/>
          </p:nvSpPr>
          <p:spPr bwMode="auto">
            <a:xfrm>
              <a:off x="4500" y="3158"/>
              <a:ext cx="586" cy="636"/>
            </a:xfrm>
            <a:custGeom>
              <a:avLst/>
              <a:gdLst>
                <a:gd name="T0" fmla="*/ 270 w 586"/>
                <a:gd name="T1" fmla="*/ 292 h 636"/>
                <a:gd name="T2" fmla="*/ 404 w 586"/>
                <a:gd name="T3" fmla="*/ 0 h 636"/>
                <a:gd name="T4" fmla="*/ 586 w 586"/>
                <a:gd name="T5" fmla="*/ 0 h 636"/>
                <a:gd name="T6" fmla="*/ 356 w 586"/>
                <a:gd name="T7" fmla="*/ 442 h 636"/>
                <a:gd name="T8" fmla="*/ 332 w 586"/>
                <a:gd name="T9" fmla="*/ 488 h 636"/>
                <a:gd name="T10" fmla="*/ 310 w 586"/>
                <a:gd name="T11" fmla="*/ 526 h 636"/>
                <a:gd name="T12" fmla="*/ 288 w 586"/>
                <a:gd name="T13" fmla="*/ 558 h 636"/>
                <a:gd name="T14" fmla="*/ 266 w 586"/>
                <a:gd name="T15" fmla="*/ 584 h 636"/>
                <a:gd name="T16" fmla="*/ 240 w 586"/>
                <a:gd name="T17" fmla="*/ 604 h 636"/>
                <a:gd name="T18" fmla="*/ 212 w 586"/>
                <a:gd name="T19" fmla="*/ 618 h 636"/>
                <a:gd name="T20" fmla="*/ 176 w 586"/>
                <a:gd name="T21" fmla="*/ 628 h 636"/>
                <a:gd name="T22" fmla="*/ 134 w 586"/>
                <a:gd name="T23" fmla="*/ 634 h 636"/>
                <a:gd name="T24" fmla="*/ 84 w 586"/>
                <a:gd name="T25" fmla="*/ 636 h 636"/>
                <a:gd name="T26" fmla="*/ 50 w 586"/>
                <a:gd name="T27" fmla="*/ 636 h 636"/>
                <a:gd name="T28" fmla="*/ 22 w 586"/>
                <a:gd name="T29" fmla="*/ 634 h 636"/>
                <a:gd name="T30" fmla="*/ 0 w 586"/>
                <a:gd name="T31" fmla="*/ 632 h 636"/>
                <a:gd name="T32" fmla="*/ 24 w 586"/>
                <a:gd name="T33" fmla="*/ 500 h 636"/>
                <a:gd name="T34" fmla="*/ 44 w 586"/>
                <a:gd name="T35" fmla="*/ 502 h 636"/>
                <a:gd name="T36" fmla="*/ 62 w 586"/>
                <a:gd name="T37" fmla="*/ 502 h 636"/>
                <a:gd name="T38" fmla="*/ 94 w 586"/>
                <a:gd name="T39" fmla="*/ 500 h 636"/>
                <a:gd name="T40" fmla="*/ 114 w 586"/>
                <a:gd name="T41" fmla="*/ 492 h 636"/>
                <a:gd name="T42" fmla="*/ 126 w 586"/>
                <a:gd name="T43" fmla="*/ 480 h 636"/>
                <a:gd name="T44" fmla="*/ 132 w 586"/>
                <a:gd name="T45" fmla="*/ 460 h 636"/>
                <a:gd name="T46" fmla="*/ 128 w 586"/>
                <a:gd name="T47" fmla="*/ 432 h 636"/>
                <a:gd name="T48" fmla="*/ 48 w 586"/>
                <a:gd name="T49" fmla="*/ 0 h 636"/>
                <a:gd name="T50" fmla="*/ 238 w 586"/>
                <a:gd name="T51" fmla="*/ 0 h 636"/>
                <a:gd name="T52" fmla="*/ 270 w 586"/>
                <a:gd name="T53" fmla="*/ 292 h 6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6"/>
                <a:gd name="T82" fmla="*/ 0 h 636"/>
                <a:gd name="T83" fmla="*/ 586 w 586"/>
                <a:gd name="T84" fmla="*/ 636 h 6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6" h="636">
                  <a:moveTo>
                    <a:pt x="270" y="292"/>
                  </a:moveTo>
                  <a:lnTo>
                    <a:pt x="404" y="0"/>
                  </a:lnTo>
                  <a:lnTo>
                    <a:pt x="586" y="0"/>
                  </a:lnTo>
                  <a:lnTo>
                    <a:pt x="356" y="442"/>
                  </a:lnTo>
                  <a:lnTo>
                    <a:pt x="332" y="488"/>
                  </a:lnTo>
                  <a:lnTo>
                    <a:pt x="310" y="526"/>
                  </a:lnTo>
                  <a:lnTo>
                    <a:pt x="288" y="558"/>
                  </a:lnTo>
                  <a:lnTo>
                    <a:pt x="266" y="584"/>
                  </a:lnTo>
                  <a:lnTo>
                    <a:pt x="240" y="604"/>
                  </a:lnTo>
                  <a:lnTo>
                    <a:pt x="212" y="618"/>
                  </a:lnTo>
                  <a:lnTo>
                    <a:pt x="176" y="628"/>
                  </a:lnTo>
                  <a:lnTo>
                    <a:pt x="134" y="634"/>
                  </a:lnTo>
                  <a:lnTo>
                    <a:pt x="84" y="636"/>
                  </a:lnTo>
                  <a:lnTo>
                    <a:pt x="50" y="636"/>
                  </a:lnTo>
                  <a:lnTo>
                    <a:pt x="22" y="634"/>
                  </a:lnTo>
                  <a:lnTo>
                    <a:pt x="0" y="632"/>
                  </a:lnTo>
                  <a:lnTo>
                    <a:pt x="24" y="500"/>
                  </a:lnTo>
                  <a:lnTo>
                    <a:pt x="44" y="502"/>
                  </a:lnTo>
                  <a:lnTo>
                    <a:pt x="62" y="502"/>
                  </a:lnTo>
                  <a:lnTo>
                    <a:pt x="94" y="500"/>
                  </a:lnTo>
                  <a:lnTo>
                    <a:pt x="114" y="492"/>
                  </a:lnTo>
                  <a:lnTo>
                    <a:pt x="126" y="480"/>
                  </a:lnTo>
                  <a:lnTo>
                    <a:pt x="132" y="460"/>
                  </a:lnTo>
                  <a:lnTo>
                    <a:pt x="128" y="432"/>
                  </a:lnTo>
                  <a:lnTo>
                    <a:pt x="48" y="0"/>
                  </a:lnTo>
                  <a:lnTo>
                    <a:pt x="238" y="0"/>
                  </a:lnTo>
                  <a:lnTo>
                    <a:pt x="270" y="29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 noChangeAspect="1" noEditPoints="1"/>
            </p:cNvSpPr>
            <p:nvPr/>
          </p:nvSpPr>
          <p:spPr bwMode="auto">
            <a:xfrm>
              <a:off x="5042" y="3382"/>
              <a:ext cx="256" cy="254"/>
            </a:xfrm>
            <a:custGeom>
              <a:avLst/>
              <a:gdLst>
                <a:gd name="T0" fmla="*/ 4 w 256"/>
                <a:gd name="T1" fmla="*/ 92 h 254"/>
                <a:gd name="T2" fmla="*/ 38 w 256"/>
                <a:gd name="T3" fmla="*/ 36 h 254"/>
                <a:gd name="T4" fmla="*/ 94 w 256"/>
                <a:gd name="T5" fmla="*/ 4 h 254"/>
                <a:gd name="T6" fmla="*/ 162 w 256"/>
                <a:gd name="T7" fmla="*/ 4 h 254"/>
                <a:gd name="T8" fmla="*/ 218 w 256"/>
                <a:gd name="T9" fmla="*/ 36 h 254"/>
                <a:gd name="T10" fmla="*/ 252 w 256"/>
                <a:gd name="T11" fmla="*/ 92 h 254"/>
                <a:gd name="T12" fmla="*/ 252 w 256"/>
                <a:gd name="T13" fmla="*/ 162 h 254"/>
                <a:gd name="T14" fmla="*/ 218 w 256"/>
                <a:gd name="T15" fmla="*/ 218 h 254"/>
                <a:gd name="T16" fmla="*/ 162 w 256"/>
                <a:gd name="T17" fmla="*/ 250 h 254"/>
                <a:gd name="T18" fmla="*/ 94 w 256"/>
                <a:gd name="T19" fmla="*/ 250 h 254"/>
                <a:gd name="T20" fmla="*/ 38 w 256"/>
                <a:gd name="T21" fmla="*/ 218 h 254"/>
                <a:gd name="T22" fmla="*/ 4 w 256"/>
                <a:gd name="T23" fmla="*/ 162 h 254"/>
                <a:gd name="T24" fmla="*/ 128 w 256"/>
                <a:gd name="T25" fmla="*/ 232 h 254"/>
                <a:gd name="T26" fmla="*/ 190 w 256"/>
                <a:gd name="T27" fmla="*/ 214 h 254"/>
                <a:gd name="T28" fmla="*/ 226 w 256"/>
                <a:gd name="T29" fmla="*/ 162 h 254"/>
                <a:gd name="T30" fmla="*/ 226 w 256"/>
                <a:gd name="T31" fmla="*/ 92 h 254"/>
                <a:gd name="T32" fmla="*/ 190 w 256"/>
                <a:gd name="T33" fmla="*/ 42 h 254"/>
                <a:gd name="T34" fmla="*/ 128 w 256"/>
                <a:gd name="T35" fmla="*/ 22 h 254"/>
                <a:gd name="T36" fmla="*/ 66 w 256"/>
                <a:gd name="T37" fmla="*/ 42 h 254"/>
                <a:gd name="T38" fmla="*/ 30 w 256"/>
                <a:gd name="T39" fmla="*/ 92 h 254"/>
                <a:gd name="T40" fmla="*/ 30 w 256"/>
                <a:gd name="T41" fmla="*/ 162 h 254"/>
                <a:gd name="T42" fmla="*/ 66 w 256"/>
                <a:gd name="T43" fmla="*/ 214 h 254"/>
                <a:gd name="T44" fmla="*/ 128 w 256"/>
                <a:gd name="T45" fmla="*/ 232 h 254"/>
                <a:gd name="T46" fmla="*/ 80 w 256"/>
                <a:gd name="T47" fmla="*/ 200 h 254"/>
                <a:gd name="T48" fmla="*/ 136 w 256"/>
                <a:gd name="T49" fmla="*/ 54 h 254"/>
                <a:gd name="T50" fmla="*/ 174 w 256"/>
                <a:gd name="T51" fmla="*/ 64 h 254"/>
                <a:gd name="T52" fmla="*/ 186 w 256"/>
                <a:gd name="T53" fmla="*/ 96 h 254"/>
                <a:gd name="T54" fmla="*/ 176 w 256"/>
                <a:gd name="T55" fmla="*/ 124 h 254"/>
                <a:gd name="T56" fmla="*/ 148 w 256"/>
                <a:gd name="T57" fmla="*/ 136 h 254"/>
                <a:gd name="T58" fmla="*/ 166 w 256"/>
                <a:gd name="T59" fmla="*/ 200 h 254"/>
                <a:gd name="T60" fmla="*/ 102 w 256"/>
                <a:gd name="T61" fmla="*/ 136 h 254"/>
                <a:gd name="T62" fmla="*/ 128 w 256"/>
                <a:gd name="T63" fmla="*/ 118 h 254"/>
                <a:gd name="T64" fmla="*/ 152 w 256"/>
                <a:gd name="T65" fmla="*/ 114 h 254"/>
                <a:gd name="T66" fmla="*/ 164 w 256"/>
                <a:gd name="T67" fmla="*/ 94 h 254"/>
                <a:gd name="T68" fmla="*/ 160 w 256"/>
                <a:gd name="T69" fmla="*/ 82 h 254"/>
                <a:gd name="T70" fmla="*/ 150 w 256"/>
                <a:gd name="T71" fmla="*/ 76 h 254"/>
                <a:gd name="T72" fmla="*/ 138 w 256"/>
                <a:gd name="T73" fmla="*/ 72 h 254"/>
                <a:gd name="T74" fmla="*/ 102 w 256"/>
                <a:gd name="T75" fmla="*/ 72 h 254"/>
                <a:gd name="T76" fmla="*/ 128 w 256"/>
                <a:gd name="T77" fmla="*/ 118 h 2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56"/>
                <a:gd name="T118" fmla="*/ 0 h 254"/>
                <a:gd name="T119" fmla="*/ 256 w 256"/>
                <a:gd name="T120" fmla="*/ 254 h 2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56" h="254">
                  <a:moveTo>
                    <a:pt x="0" y="126"/>
                  </a:moveTo>
                  <a:lnTo>
                    <a:pt x="4" y="92"/>
                  </a:lnTo>
                  <a:lnTo>
                    <a:pt x="18" y="62"/>
                  </a:lnTo>
                  <a:lnTo>
                    <a:pt x="38" y="36"/>
                  </a:lnTo>
                  <a:lnTo>
                    <a:pt x="64" y="16"/>
                  </a:lnTo>
                  <a:lnTo>
                    <a:pt x="94" y="4"/>
                  </a:lnTo>
                  <a:lnTo>
                    <a:pt x="128" y="0"/>
                  </a:lnTo>
                  <a:lnTo>
                    <a:pt x="162" y="4"/>
                  </a:lnTo>
                  <a:lnTo>
                    <a:pt x="192" y="16"/>
                  </a:lnTo>
                  <a:lnTo>
                    <a:pt x="218" y="36"/>
                  </a:lnTo>
                  <a:lnTo>
                    <a:pt x="238" y="62"/>
                  </a:lnTo>
                  <a:lnTo>
                    <a:pt x="252" y="92"/>
                  </a:lnTo>
                  <a:lnTo>
                    <a:pt x="256" y="126"/>
                  </a:lnTo>
                  <a:lnTo>
                    <a:pt x="252" y="162"/>
                  </a:lnTo>
                  <a:lnTo>
                    <a:pt x="238" y="192"/>
                  </a:lnTo>
                  <a:lnTo>
                    <a:pt x="218" y="218"/>
                  </a:lnTo>
                  <a:lnTo>
                    <a:pt x="192" y="238"/>
                  </a:lnTo>
                  <a:lnTo>
                    <a:pt x="162" y="250"/>
                  </a:lnTo>
                  <a:lnTo>
                    <a:pt x="128" y="254"/>
                  </a:lnTo>
                  <a:lnTo>
                    <a:pt x="94" y="250"/>
                  </a:lnTo>
                  <a:lnTo>
                    <a:pt x="64" y="238"/>
                  </a:lnTo>
                  <a:lnTo>
                    <a:pt x="38" y="218"/>
                  </a:lnTo>
                  <a:lnTo>
                    <a:pt x="18" y="192"/>
                  </a:lnTo>
                  <a:lnTo>
                    <a:pt x="4" y="162"/>
                  </a:lnTo>
                  <a:lnTo>
                    <a:pt x="0" y="126"/>
                  </a:lnTo>
                  <a:close/>
                  <a:moveTo>
                    <a:pt x="128" y="232"/>
                  </a:moveTo>
                  <a:lnTo>
                    <a:pt x="162" y="228"/>
                  </a:lnTo>
                  <a:lnTo>
                    <a:pt x="190" y="214"/>
                  </a:lnTo>
                  <a:lnTo>
                    <a:pt x="212" y="190"/>
                  </a:lnTo>
                  <a:lnTo>
                    <a:pt x="226" y="162"/>
                  </a:lnTo>
                  <a:lnTo>
                    <a:pt x="232" y="126"/>
                  </a:lnTo>
                  <a:lnTo>
                    <a:pt x="226" y="92"/>
                  </a:lnTo>
                  <a:lnTo>
                    <a:pt x="212" y="64"/>
                  </a:lnTo>
                  <a:lnTo>
                    <a:pt x="190" y="42"/>
                  </a:lnTo>
                  <a:lnTo>
                    <a:pt x="162" y="26"/>
                  </a:lnTo>
                  <a:lnTo>
                    <a:pt x="128" y="22"/>
                  </a:lnTo>
                  <a:lnTo>
                    <a:pt x="96" y="26"/>
                  </a:lnTo>
                  <a:lnTo>
                    <a:pt x="66" y="42"/>
                  </a:lnTo>
                  <a:lnTo>
                    <a:pt x="44" y="64"/>
                  </a:lnTo>
                  <a:lnTo>
                    <a:pt x="30" y="92"/>
                  </a:lnTo>
                  <a:lnTo>
                    <a:pt x="24" y="126"/>
                  </a:lnTo>
                  <a:lnTo>
                    <a:pt x="30" y="162"/>
                  </a:lnTo>
                  <a:lnTo>
                    <a:pt x="44" y="190"/>
                  </a:lnTo>
                  <a:lnTo>
                    <a:pt x="66" y="214"/>
                  </a:lnTo>
                  <a:lnTo>
                    <a:pt x="96" y="228"/>
                  </a:lnTo>
                  <a:lnTo>
                    <a:pt x="128" y="232"/>
                  </a:lnTo>
                  <a:close/>
                  <a:moveTo>
                    <a:pt x="102" y="200"/>
                  </a:moveTo>
                  <a:lnTo>
                    <a:pt x="80" y="200"/>
                  </a:lnTo>
                  <a:lnTo>
                    <a:pt x="80" y="54"/>
                  </a:lnTo>
                  <a:lnTo>
                    <a:pt x="136" y="54"/>
                  </a:lnTo>
                  <a:lnTo>
                    <a:pt x="158" y="56"/>
                  </a:lnTo>
                  <a:lnTo>
                    <a:pt x="174" y="64"/>
                  </a:lnTo>
                  <a:lnTo>
                    <a:pt x="184" y="76"/>
                  </a:lnTo>
                  <a:lnTo>
                    <a:pt x="186" y="96"/>
                  </a:lnTo>
                  <a:lnTo>
                    <a:pt x="184" y="112"/>
                  </a:lnTo>
                  <a:lnTo>
                    <a:pt x="176" y="124"/>
                  </a:lnTo>
                  <a:lnTo>
                    <a:pt x="164" y="132"/>
                  </a:lnTo>
                  <a:lnTo>
                    <a:pt x="148" y="136"/>
                  </a:lnTo>
                  <a:lnTo>
                    <a:pt x="190" y="200"/>
                  </a:lnTo>
                  <a:lnTo>
                    <a:pt x="166" y="200"/>
                  </a:lnTo>
                  <a:lnTo>
                    <a:pt x="126" y="136"/>
                  </a:lnTo>
                  <a:lnTo>
                    <a:pt x="102" y="136"/>
                  </a:lnTo>
                  <a:lnTo>
                    <a:pt x="102" y="200"/>
                  </a:lnTo>
                  <a:close/>
                  <a:moveTo>
                    <a:pt x="128" y="118"/>
                  </a:moveTo>
                  <a:lnTo>
                    <a:pt x="142" y="118"/>
                  </a:lnTo>
                  <a:lnTo>
                    <a:pt x="152" y="114"/>
                  </a:lnTo>
                  <a:lnTo>
                    <a:pt x="160" y="108"/>
                  </a:lnTo>
                  <a:lnTo>
                    <a:pt x="164" y="94"/>
                  </a:lnTo>
                  <a:lnTo>
                    <a:pt x="162" y="88"/>
                  </a:lnTo>
                  <a:lnTo>
                    <a:pt x="160" y="82"/>
                  </a:lnTo>
                  <a:lnTo>
                    <a:pt x="156" y="78"/>
                  </a:lnTo>
                  <a:lnTo>
                    <a:pt x="150" y="76"/>
                  </a:lnTo>
                  <a:lnTo>
                    <a:pt x="144" y="74"/>
                  </a:lnTo>
                  <a:lnTo>
                    <a:pt x="138" y="72"/>
                  </a:lnTo>
                  <a:lnTo>
                    <a:pt x="132" y="72"/>
                  </a:lnTo>
                  <a:lnTo>
                    <a:pt x="102" y="72"/>
                  </a:lnTo>
                  <a:lnTo>
                    <a:pt x="102" y="118"/>
                  </a:lnTo>
                  <a:lnTo>
                    <a:pt x="128" y="118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 Box 4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524000" y="4648200"/>
            <a:ext cx="64008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George A. Galleher, PE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Hydro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Fleet Operations 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Duke Energy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Carolinas</a:t>
            </a: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304800" y="2057400"/>
            <a:ext cx="8229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NC Drought Management Council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Duke Energy Update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March 24, 2011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28600" y="152401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Precipitation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304801" y="457200"/>
          <a:ext cx="8839199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6172200"/>
            <a:ext cx="8888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the period 11/1/09 – 3/30/10 precipitation has been 122% of LTA, 1/1 – 3/29/10 00% of 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LTA, with March being 77%.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228600" y="152401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Precipitation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248650" cy="559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6096000"/>
            <a:ext cx="8369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Only 2 years in the last 12 have had above long term average rainfall amounts.  Is this a </a:t>
            </a:r>
          </a:p>
          <a:p>
            <a:r>
              <a:rPr lang="en-US" dirty="0" smtClean="0"/>
              <a:t>long term drought period?</a:t>
            </a:r>
            <a:endParaRPr lang="en-US" dirty="0"/>
          </a:p>
        </p:txBody>
      </p:sp>
      <p:sp>
        <p:nvSpPr>
          <p:cNvPr id="5" name="TextBox 1"/>
          <p:cNvSpPr txBox="1"/>
          <p:nvPr/>
        </p:nvSpPr>
        <p:spPr>
          <a:xfrm>
            <a:off x="6705600" y="1447800"/>
            <a:ext cx="762000" cy="45718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105%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3276600" y="914400"/>
            <a:ext cx="762000" cy="45718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122%</a:t>
            </a:r>
            <a:endParaRPr lang="en-US" sz="1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738" y="1204913"/>
            <a:ext cx="80105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52400" y="152400"/>
            <a:ext cx="88392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Precipitation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  Departure from normal for the period Jan 1 – Mar 22, 2011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04800" y="5943600"/>
            <a:ext cx="80772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Note that Central North Carolina generally remains below average for precipitation in 2011.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6672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5" y="3695700"/>
            <a:ext cx="46767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228600"/>
            <a:ext cx="7985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April – May Outlook 2011:  Near normal conditions transitioning to drier conditions.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457200"/>
            <a:ext cx="617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Summer Forecast June – August  2011: Near normal conditions.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742" y="990600"/>
            <a:ext cx="8456057" cy="568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553632" cy="511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" y="457200"/>
            <a:ext cx="7141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Long Range Forecast July 2010:  10 to 30 % below Normal Precipitation.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6549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Fall Forecast September – October 2011:  Below average conditions.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47529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6275" y="3695700"/>
            <a:ext cx="465772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Synopsis: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Below average conditions leading into spring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Not a lot of guidance on what the summer will bring though the fall</a:t>
            </a:r>
          </a:p>
          <a:p>
            <a:r>
              <a:rPr lang="en-US" sz="2400" dirty="0" smtClean="0"/>
              <a:t>    looks to be dry.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Tropical season could have above normal activity.</a:t>
            </a:r>
          </a:p>
          <a:p>
            <a:endParaRPr lang="en-US" sz="2400" dirty="0" smtClean="0"/>
          </a:p>
          <a:p>
            <a:pPr marL="342900" indent="-342900"/>
            <a:r>
              <a:rPr lang="en-US" sz="2400" dirty="0" smtClean="0"/>
              <a:t>Duke Energy Operations Summary: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Manage lakes to target levels.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Watch forecast signals. 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224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Duke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Galleher, George A</dc:creator>
  <cp:lastModifiedBy> </cp:lastModifiedBy>
  <cp:revision>104</cp:revision>
  <dcterms:created xsi:type="dcterms:W3CDTF">2009-03-19T13:11:01Z</dcterms:created>
  <dcterms:modified xsi:type="dcterms:W3CDTF">2011-03-28T22:29:34Z</dcterms:modified>
</cp:coreProperties>
</file>